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0" r:id="rId2"/>
    <p:sldId id="322" r:id="rId3"/>
    <p:sldId id="333" r:id="rId4"/>
    <p:sldId id="258" r:id="rId5"/>
    <p:sldId id="340" r:id="rId6"/>
    <p:sldId id="336" r:id="rId7"/>
    <p:sldId id="344" r:id="rId8"/>
    <p:sldId id="341" r:id="rId9"/>
    <p:sldId id="339" r:id="rId10"/>
    <p:sldId id="334" r:id="rId11"/>
    <p:sldId id="342" r:id="rId12"/>
    <p:sldId id="27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9" autoAdjust="0"/>
    <p:restoredTop sz="97866" autoAdjust="0"/>
  </p:normalViewPr>
  <p:slideViewPr>
    <p:cSldViewPr snapToGrid="0" showGuides="1">
      <p:cViewPr varScale="1">
        <p:scale>
          <a:sx n="86" d="100"/>
          <a:sy n="86" d="100"/>
        </p:scale>
        <p:origin x="427" y="48"/>
      </p:cViewPr>
      <p:guideLst>
        <p:guide orient="horz" pos="2632"/>
        <p:guide pos="3863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8F4FE-BDEB-9D07-DDBF-465ECB3BD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818" y="5513065"/>
            <a:ext cx="2358721" cy="1021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CE82B-2871-6512-7E24-EA9989400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ED8D6-42F3-A4FF-5425-839F3C3890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20A87-68E0-F85D-3D15-D2970F0F5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CCD83-DFA3-285D-B6DC-7F1B6706D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A1AED-38B5-685A-2FF2-E767E9D8B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66791-3D2B-3390-5B5E-B5CFC632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6623E-83B7-5D05-B522-0313C0E34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A433B-308A-3F5B-A994-1B075A6F2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D107A-05F3-FBEF-B4BA-46B436B2B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9F23D-0D25-E6DD-1DE2-73D047ECC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17A6E-4CA1-8717-548D-B0C1E8FA2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55650-CE93-F957-DA0D-2393B7053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0B684-8B32-8279-E072-7C4FB9CC2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20F4F-685A-2838-8257-967D7F0CB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1200" y="5511600"/>
            <a:ext cx="2373268" cy="1021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CF3D7-7686-5CF8-63EE-E7E0393EC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F4FAD-4C95-3B23-2AD5-13CC2985D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818" y="5513065"/>
            <a:ext cx="2358721" cy="1021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40338-0E67-323F-1265-1DC878819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00" y="5482800"/>
            <a:ext cx="1778869" cy="1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2F787-AC81-44CF-DBD6-8E8F11798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16D95F-9820-70AF-61B9-174AA5705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4BF02-907C-3A34-2F97-A12878D77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BDB57-DF44-E652-FA4E-8E8DBF397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F1F84-EB22-BBDF-31F8-988D7873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818" y="5513065"/>
            <a:ext cx="2358721" cy="1021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CB66F-0251-1431-45B0-7B5395E0A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F5A50-2C8A-DC43-CA00-3D4921B11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818" y="5513065"/>
            <a:ext cx="2358721" cy="1021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53AD1-DA7C-288A-118D-FEB5D7143E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F6251-2CD2-427A-FC43-05D7EC84E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5" y="5481200"/>
            <a:ext cx="1782000" cy="1055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7C715-67A6-BB68-210A-6E89B83CA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5670" y="5511600"/>
            <a:ext cx="2375059" cy="10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14820-9503-2F3B-191F-F72689532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6011" y="5627213"/>
            <a:ext cx="2258339" cy="954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107781-4A42-8B7F-2238-09DD51C97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817" y="5513065"/>
            <a:ext cx="2358721" cy="1021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B79E5-452F-823C-A593-7175A21068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481201"/>
            <a:ext cx="1778869" cy="10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19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55" r:id="rId4"/>
    <p:sldLayoutId id="2147483678" r:id="rId5"/>
    <p:sldLayoutId id="2147483650" r:id="rId6"/>
    <p:sldLayoutId id="2147483673" r:id="rId7"/>
    <p:sldLayoutId id="2147483659" r:id="rId8"/>
    <p:sldLayoutId id="2147483676" r:id="rId9"/>
    <p:sldLayoutId id="2147483652" r:id="rId10"/>
    <p:sldLayoutId id="2147483657" r:id="rId11"/>
    <p:sldLayoutId id="2147483672" r:id="rId12"/>
    <p:sldLayoutId id="2147483679" r:id="rId13"/>
    <p:sldLayoutId id="2147483656" r:id="rId14"/>
    <p:sldLayoutId id="2147483674" r:id="rId15"/>
    <p:sldLayoutId id="2147483658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070" y="5642230"/>
            <a:ext cx="2375059" cy="102246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SEKRETERARUTBILDNING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Distrikt</a:t>
            </a:r>
            <a:r>
              <a:rPr lang="en-US" sz="3200" b="1" dirty="0">
                <a:solidFill>
                  <a:srgbClr val="005DAA"/>
                </a:solidFill>
              </a:rPr>
              <a:t> 2355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75CE9-59CC-78F1-7F9A-3A70D9BE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4" y="5582484"/>
            <a:ext cx="1827249" cy="1082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AEE5A-CC2F-E329-A3F8-2EEB8FB3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1F1670-7849-C8B2-00DC-B71507D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D159B2-9C4F-7A54-B229-745CD8E52C16}"/>
              </a:ext>
            </a:extLst>
          </p:cNvPr>
          <p:cNvSpPr txBox="1"/>
          <p:nvPr/>
        </p:nvSpPr>
        <p:spPr>
          <a:xfrm>
            <a:off x="249382" y="2041236"/>
            <a:ext cx="11277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Vilka anser du vara dina huvudansvarsområden?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Hur kommer du att arbeta med klubbpresidenten?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Hur kommer du att arbeta med klubbkassören?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Hur kan du stödja klubbens kommittéer?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Vilka administrativa uppgifter kan du effektivisera?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277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AEE5A-CC2F-E329-A3F8-2EEB8FB3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1F1670-7849-C8B2-00DC-B71507D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D159B2-9C4F-7A54-B229-745CD8E52C16}"/>
              </a:ext>
            </a:extLst>
          </p:cNvPr>
          <p:cNvSpPr txBox="1"/>
          <p:nvPr/>
        </p:nvSpPr>
        <p:spPr>
          <a:xfrm>
            <a:off x="277091" y="2050472"/>
            <a:ext cx="11277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Vilket/vilka är dina personliga mål för förvaltningen av din klubb? Hur stöttar detta/dessa mål klubbens strategiska plan?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Finns det något område av din klubbs verksamhet som du skulle vilja förbättra?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Vilka möjligheter har du för att göra din klubbs verksamhet mer effektiv?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Hur kommer din klubb att hantera sina potentiella medlemmar?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63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FRÅGOR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597BB3C4-A25A-4E4F-BE28-871986059840}"/>
              </a:ext>
            </a:extLst>
          </p:cNvPr>
          <p:cNvSpPr txBox="1">
            <a:spLocks/>
          </p:cNvSpPr>
          <p:nvPr/>
        </p:nvSpPr>
        <p:spPr>
          <a:xfrm>
            <a:off x="0" y="1653309"/>
            <a:ext cx="12192000" cy="17756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SEKRETERARUTBILDNING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174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Tibble gymnasium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174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April 2024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087504-2937-DA49-A67C-4C1312BE8F43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5A64D-4BF9-EF6B-656F-66492D7EE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109" y="5178954"/>
            <a:ext cx="3265783" cy="140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7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81E3C44-2E4C-22EF-15CA-12C8CF6097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Birgitta Laurent,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distriktssekreterare</a:t>
            </a:r>
            <a:r>
              <a:rPr lang="en-US" dirty="0"/>
              <a:t> 2350/2355</a:t>
            </a:r>
          </a:p>
          <a:p>
            <a:endParaRPr lang="en-US" dirty="0"/>
          </a:p>
          <a:p>
            <a:r>
              <a:rPr lang="en-US" dirty="0" err="1"/>
              <a:t>Åsa</a:t>
            </a:r>
            <a:r>
              <a:rPr lang="en-US" dirty="0"/>
              <a:t> </a:t>
            </a:r>
            <a:r>
              <a:rPr lang="en-US" dirty="0" err="1"/>
              <a:t>Lindfors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klubbsekreterare</a:t>
            </a:r>
            <a:r>
              <a:rPr lang="en-US" dirty="0"/>
              <a:t>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EBCA91-2EE7-14D6-2902-C8D455E85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Mötesledare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E5D66F-180E-9C91-3EDF-B292B871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341745"/>
            <a:ext cx="5537200" cy="49414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Presentationsrunda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Vad </a:t>
            </a:r>
            <a:r>
              <a:rPr lang="en-US" dirty="0" err="1"/>
              <a:t>förväntas</a:t>
            </a:r>
            <a:r>
              <a:rPr lang="en-US" dirty="0"/>
              <a:t> av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sekreterare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Rotaryklubb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Diskussion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Vid </a:t>
            </a:r>
            <a:r>
              <a:rPr lang="en-US" dirty="0" err="1"/>
              <a:t>behov</a:t>
            </a:r>
            <a:r>
              <a:rPr lang="en-US" dirty="0"/>
              <a:t> - </a:t>
            </a:r>
            <a:r>
              <a:rPr lang="en-US" dirty="0" err="1"/>
              <a:t>praktisk</a:t>
            </a:r>
            <a:r>
              <a:rPr lang="en-US" dirty="0"/>
              <a:t> </a:t>
            </a:r>
            <a:r>
              <a:rPr lang="en-US" dirty="0" err="1"/>
              <a:t>hjälp</a:t>
            </a:r>
            <a:r>
              <a:rPr lang="en-US" dirty="0"/>
              <a:t> med Polaris/My Rotary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7" y="2169247"/>
            <a:ext cx="4978400" cy="1135062"/>
          </a:xfrm>
        </p:spPr>
        <p:txBody>
          <a:bodyPr/>
          <a:lstStyle/>
          <a:p>
            <a:pPr lvl="0"/>
            <a:r>
              <a:rPr lang="en-US" sz="4000" dirty="0" err="1"/>
              <a:t>UPPLägg</a:t>
            </a:r>
            <a:endParaRPr lang="en-US" sz="4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AEE5A-CC2F-E329-A3F8-2EEB8FB3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FÖRBEREDELSEr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1F1670-7849-C8B2-00DC-B71507D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B0A5917-8B8F-0AB9-9365-27517C4736F5}"/>
              </a:ext>
            </a:extLst>
          </p:cNvPr>
          <p:cNvSpPr txBox="1"/>
          <p:nvPr/>
        </p:nvSpPr>
        <p:spPr>
          <a:xfrm>
            <a:off x="554182" y="1953874"/>
            <a:ext cx="107326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Skapa </a:t>
            </a:r>
            <a:r>
              <a:rPr lang="en-US" sz="2000" dirty="0" err="1"/>
              <a:t>ett</a:t>
            </a:r>
            <a:r>
              <a:rPr lang="en-US" sz="2000" dirty="0"/>
              <a:t> My </a:t>
            </a:r>
            <a:r>
              <a:rPr lang="en-US" sz="2000" dirty="0" err="1"/>
              <a:t>Rotarykonto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Rotary.org (om du </a:t>
            </a:r>
            <a:r>
              <a:rPr lang="en-US" sz="2000" dirty="0" err="1"/>
              <a:t>inte</a:t>
            </a:r>
            <a:r>
              <a:rPr lang="en-US" sz="2000" dirty="0"/>
              <a:t> redan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Skapa </a:t>
            </a:r>
            <a:r>
              <a:rPr lang="en-US" sz="2000" dirty="0" err="1"/>
              <a:t>ett</a:t>
            </a:r>
            <a:r>
              <a:rPr lang="en-US" sz="2000" dirty="0"/>
              <a:t> Polaris-</a:t>
            </a:r>
            <a:r>
              <a:rPr lang="en-US" sz="2000" dirty="0" err="1"/>
              <a:t>konto</a:t>
            </a:r>
            <a:r>
              <a:rPr lang="en-US" sz="2000" dirty="0"/>
              <a:t> (Club </a:t>
            </a:r>
            <a:r>
              <a:rPr lang="en-US" sz="2000" dirty="0" err="1"/>
              <a:t>Runnerkonto</a:t>
            </a:r>
            <a:r>
              <a:rPr lang="en-US" sz="2000" dirty="0"/>
              <a:t>) (om du </a:t>
            </a:r>
            <a:r>
              <a:rPr lang="en-US" sz="2000" dirty="0" err="1"/>
              <a:t>inte</a:t>
            </a:r>
            <a:r>
              <a:rPr lang="en-US" sz="2000" dirty="0"/>
              <a:t> redan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Delta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distriktsutbildningssamrådet</a:t>
            </a:r>
            <a:r>
              <a:rPr lang="en-US" sz="2000" dirty="0"/>
              <a:t> (DTA)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Träffa</a:t>
            </a:r>
            <a:r>
              <a:rPr lang="en-US" sz="2000" dirty="0"/>
              <a:t> </a:t>
            </a:r>
            <a:r>
              <a:rPr lang="en-US" sz="2000" dirty="0" err="1"/>
              <a:t>tillträdande</a:t>
            </a:r>
            <a:r>
              <a:rPr lang="en-US" sz="2000" dirty="0"/>
              <a:t> </a:t>
            </a:r>
            <a:r>
              <a:rPr lang="en-US" sz="2000" dirty="0" err="1"/>
              <a:t>klubbfunktionärer</a:t>
            </a:r>
            <a:r>
              <a:rPr lang="en-US" sz="2000" dirty="0"/>
              <a:t>/</a:t>
            </a:r>
            <a:r>
              <a:rPr lang="en-US" sz="2000" dirty="0" err="1"/>
              <a:t>styrelsen</a:t>
            </a:r>
            <a:r>
              <a:rPr lang="en-US" sz="2000" dirty="0"/>
              <a:t> för </a:t>
            </a:r>
            <a:r>
              <a:rPr lang="en-US" sz="2000" dirty="0" err="1"/>
              <a:t>planering</a:t>
            </a:r>
            <a:r>
              <a:rPr lang="en-US" sz="2000" dirty="0"/>
              <a:t> av det </a:t>
            </a:r>
            <a:r>
              <a:rPr lang="en-US" sz="2000" dirty="0" err="1"/>
              <a:t>kommande</a:t>
            </a:r>
            <a:r>
              <a:rPr lang="en-US" sz="2000" dirty="0"/>
              <a:t> </a:t>
            </a:r>
            <a:r>
              <a:rPr lang="en-US" sz="2000" dirty="0" err="1"/>
              <a:t>året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Träffa</a:t>
            </a:r>
            <a:r>
              <a:rPr lang="en-US" sz="2000" dirty="0"/>
              <a:t> </a:t>
            </a:r>
            <a:r>
              <a:rPr lang="en-US" sz="2000" dirty="0" err="1"/>
              <a:t>avgående</a:t>
            </a:r>
            <a:r>
              <a:rPr lang="en-US" sz="2000" dirty="0"/>
              <a:t> </a:t>
            </a:r>
            <a:r>
              <a:rPr lang="en-US" sz="2000" dirty="0" err="1"/>
              <a:t>sekreteraren</a:t>
            </a:r>
            <a:r>
              <a:rPr lang="en-US" sz="2000" dirty="0"/>
              <a:t> och ta </a:t>
            </a:r>
            <a:r>
              <a:rPr lang="en-US" sz="2000" dirty="0" err="1"/>
              <a:t>över</a:t>
            </a:r>
            <a:r>
              <a:rPr lang="en-US" sz="2000" dirty="0"/>
              <a:t> </a:t>
            </a:r>
            <a:r>
              <a:rPr lang="en-US" sz="2000" dirty="0" err="1"/>
              <a:t>klubbuppgifterna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0BC099-1D1E-A476-1D0D-A6DADCF3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Förberedelser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7D8656-249A-F429-4453-564BD71D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36436"/>
            <a:ext cx="11506199" cy="453736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Fundera tillsammans med tillträdande presidenten om vem/vilka som ska hantera:</a:t>
            </a:r>
          </a:p>
          <a:p>
            <a:pPr>
              <a:buFontTx/>
              <a:buChar char="-"/>
            </a:pPr>
            <a:endParaRPr lang="sv-SE" sz="2000" dirty="0"/>
          </a:p>
          <a:p>
            <a:pPr>
              <a:buFontTx/>
              <a:buChar char="-"/>
            </a:pPr>
            <a:r>
              <a:rPr lang="sv-SE" sz="2000" dirty="0"/>
              <a:t>Klubbens e-post</a:t>
            </a:r>
          </a:p>
          <a:p>
            <a:pPr>
              <a:buFontTx/>
              <a:buChar char="-"/>
            </a:pPr>
            <a:r>
              <a:rPr lang="sv-SE" sz="2000" dirty="0"/>
              <a:t>Klubbens webbsida/startsida i Polaris (Club Runner)</a:t>
            </a:r>
          </a:p>
          <a:p>
            <a:pPr>
              <a:buFontTx/>
              <a:buChar char="-"/>
            </a:pPr>
            <a:r>
              <a:rPr lang="sv-SE" sz="2000" dirty="0"/>
              <a:t>Programmet i kalendern</a:t>
            </a:r>
          </a:p>
          <a:p>
            <a:pPr>
              <a:buFontTx/>
              <a:buChar char="-"/>
            </a:pPr>
            <a:r>
              <a:rPr lang="sv-SE" sz="2000" dirty="0"/>
              <a:t>Nyhetsbrev till medlemmarna. I vilken kanal? Hur ofta?</a:t>
            </a:r>
          </a:p>
          <a:p>
            <a:pPr>
              <a:buFontTx/>
              <a:buChar char="-"/>
            </a:pPr>
            <a:r>
              <a:rPr lang="sv-SE" sz="2000" dirty="0"/>
              <a:t>Medlemshantering i Polaris (Club Runner)</a:t>
            </a:r>
          </a:p>
          <a:p>
            <a:pPr>
              <a:buFontTx/>
              <a:buChar char="-"/>
            </a:pPr>
            <a:r>
              <a:rPr lang="sv-SE" sz="2000" dirty="0"/>
              <a:t>Närvaroregistrering i Polaris (Club Runner)</a:t>
            </a:r>
          </a:p>
          <a:p>
            <a:pPr>
              <a:buFontTx/>
              <a:buChar char="-"/>
            </a:pPr>
            <a:r>
              <a:rPr lang="sv-SE" sz="2000" dirty="0"/>
              <a:t>Förvaring av reklamartiklar och annat material som används vid möten/evenemang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50A821-D673-F2BD-CF43-8BC261DE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0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0A683-12AF-9E47-DC04-041B25DC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JULI – NÄR DU TILLTRÄDER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D8E293-7657-8DAC-224F-0B54021C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1"/>
          </a:xfrm>
        </p:spPr>
        <p:txBody>
          <a:bodyPr/>
          <a:lstStyle/>
          <a:p>
            <a:r>
              <a:rPr lang="sv-SE" dirty="0"/>
              <a:t>Uppdatera din klubbs information på Polaris </a:t>
            </a:r>
            <a:r>
              <a:rPr lang="en-US" sz="2400" dirty="0"/>
              <a:t>(Club Runner)</a:t>
            </a:r>
            <a:endParaRPr lang="sv-SE" dirty="0"/>
          </a:p>
          <a:p>
            <a:r>
              <a:rPr lang="sv-SE" dirty="0"/>
              <a:t>Lär dig funktionerna din roll ger dig i Polaris </a:t>
            </a:r>
            <a:r>
              <a:rPr lang="en-US" sz="2400" dirty="0"/>
              <a:t>(Club Runner)</a:t>
            </a:r>
            <a:r>
              <a:rPr lang="sv-SE" dirty="0"/>
              <a:t>, använd gärna instruktionsfilmerna (Polaris)</a:t>
            </a:r>
          </a:p>
          <a:p>
            <a:r>
              <a:rPr lang="sv-SE" dirty="0"/>
              <a:t>Uppdatera klubbens register och medlemslista</a:t>
            </a:r>
          </a:p>
          <a:p>
            <a:r>
              <a:rPr lang="sv-SE" dirty="0"/>
              <a:t>Skapa evenemang och nyheter</a:t>
            </a:r>
          </a:p>
          <a:p>
            <a:r>
              <a:rPr lang="sv-SE" dirty="0"/>
              <a:t>Registrera närvaro</a:t>
            </a:r>
          </a:p>
          <a:p>
            <a:r>
              <a:rPr lang="sv-SE" dirty="0"/>
              <a:t>Ta ut rapporter</a:t>
            </a:r>
          </a:p>
          <a:p>
            <a:r>
              <a:rPr lang="sv-SE" dirty="0"/>
              <a:t>Kontrollera klubb- och funktionärsinformation på My Rotary</a:t>
            </a:r>
          </a:p>
          <a:p>
            <a:r>
              <a:rPr lang="sv-SE" dirty="0"/>
              <a:t>Säkerställ att skattmästaren har fått tillgång till klubbfakturan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19E746-82E9-9B60-A9B3-58ACF1C9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AEE5A-CC2F-E329-A3F8-2EEB8FB3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82" y="0"/>
            <a:ext cx="11506200" cy="1540042"/>
          </a:xfrm>
        </p:spPr>
        <p:txBody>
          <a:bodyPr/>
          <a:lstStyle/>
          <a:p>
            <a:r>
              <a:rPr lang="sv-SE" dirty="0"/>
              <a:t>STYRELSEARBETE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1F1670-7849-C8B2-00DC-B71507D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E17EDFF-B185-5670-E59E-0A7EF0E594C5}"/>
              </a:ext>
            </a:extLst>
          </p:cNvPr>
          <p:cNvSpPr txBox="1"/>
          <p:nvPr/>
        </p:nvSpPr>
        <p:spPr>
          <a:xfrm>
            <a:off x="665018" y="2124364"/>
            <a:ext cx="1087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Ingå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klubbens</a:t>
            </a:r>
            <a:r>
              <a:rPr lang="en-US" sz="2400" dirty="0"/>
              <a:t> </a:t>
            </a:r>
            <a:r>
              <a:rPr lang="en-US" sz="2400" dirty="0" err="1"/>
              <a:t>styrelse</a:t>
            </a:r>
            <a:r>
              <a:rPr lang="en-US" sz="2400" dirty="0"/>
              <a:t> och </a:t>
            </a:r>
            <a:r>
              <a:rPr lang="en-US" sz="2400" dirty="0" err="1"/>
              <a:t>ev</a:t>
            </a:r>
            <a:r>
              <a:rPr lang="en-US" sz="2400" dirty="0"/>
              <a:t>. </a:t>
            </a:r>
            <a:r>
              <a:rPr lang="en-US" sz="2400" dirty="0" err="1"/>
              <a:t>kommitté</a:t>
            </a:r>
            <a:r>
              <a:rPr lang="en-US" sz="2400" dirty="0"/>
              <a:t> för administration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Skriva</a:t>
            </a:r>
            <a:r>
              <a:rPr lang="en-US" sz="2400" dirty="0"/>
              <a:t> </a:t>
            </a:r>
            <a:r>
              <a:rPr lang="en-US" sz="2400" dirty="0" err="1"/>
              <a:t>protokoll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klubb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styrelsemöten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klubbsamråd</a:t>
            </a:r>
            <a:r>
              <a:rPr lang="en-US" sz="2400" dirty="0"/>
              <a:t>. Se till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protokollen</a:t>
            </a:r>
            <a:r>
              <a:rPr lang="en-US" sz="2400" dirty="0"/>
              <a:t> </a:t>
            </a:r>
            <a:r>
              <a:rPr lang="en-US" sz="2400" dirty="0" err="1"/>
              <a:t>justeras</a:t>
            </a:r>
            <a:r>
              <a:rPr lang="en-US" sz="2400" dirty="0"/>
              <a:t>, </a:t>
            </a:r>
            <a:r>
              <a:rPr lang="en-US" sz="2400" dirty="0" err="1"/>
              <a:t>signeras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akriveras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Hjälpa</a:t>
            </a:r>
            <a:r>
              <a:rPr lang="en-US" sz="2400" dirty="0"/>
              <a:t> </a:t>
            </a:r>
            <a:r>
              <a:rPr lang="en-US" sz="2400" dirty="0" err="1"/>
              <a:t>klubbens</a:t>
            </a:r>
            <a:r>
              <a:rPr lang="en-US" sz="2400" dirty="0"/>
              <a:t> president, </a:t>
            </a:r>
            <a:r>
              <a:rPr lang="en-US" sz="2400" dirty="0" err="1"/>
              <a:t>kassör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kommittéer</a:t>
            </a:r>
            <a:r>
              <a:rPr lang="en-US" sz="2400" dirty="0"/>
              <a:t> vid </a:t>
            </a:r>
            <a:r>
              <a:rPr lang="en-US" sz="2400" dirty="0" err="1"/>
              <a:t>behov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87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AEE5A-CC2F-E329-A3F8-2EEB8FB3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  <a:endParaRPr lang="sv-SE" sz="32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1F1670-7849-C8B2-00DC-B71507D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547039-9B2F-1B70-28F0-20C9BA88F35E}"/>
              </a:ext>
            </a:extLst>
          </p:cNvPr>
          <p:cNvSpPr txBox="1"/>
          <p:nvPr/>
        </p:nvSpPr>
        <p:spPr>
          <a:xfrm>
            <a:off x="544945" y="2133601"/>
            <a:ext cx="100861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Delta i distriktkonferensen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Delta i årsmötet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Träffa din efterträdare och överlämna klubbuppgifterna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Säkerställ att medlemslistan är uppdaterad per 30 juni så att klubbfakturan blir korrekt.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48793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</TotalTime>
  <Words>410</Words>
  <Application>Microsoft Office PowerPoint</Application>
  <PresentationFormat>Bredbild</PresentationFormat>
  <Paragraphs>100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FÖRBEREDELSEr</vt:lpstr>
      <vt:lpstr>Förberedelser</vt:lpstr>
      <vt:lpstr>I JULI – NÄR DU TILLTRÄDER</vt:lpstr>
      <vt:lpstr>STYRELSEARBETE</vt:lpstr>
      <vt:lpstr>Övrigt</vt:lpstr>
      <vt:lpstr>Diskussionsfrågor</vt:lpstr>
      <vt:lpstr>Diskussionsfrågor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FK B</dc:creator>
  <cp:keywords/>
  <dc:description/>
  <cp:lastModifiedBy>Åsa Lindfors</cp:lastModifiedBy>
  <cp:revision>184</cp:revision>
  <cp:lastPrinted>2019-12-04T20:41:25Z</cp:lastPrinted>
  <dcterms:created xsi:type="dcterms:W3CDTF">2019-11-18T03:22:22Z</dcterms:created>
  <dcterms:modified xsi:type="dcterms:W3CDTF">2024-04-06T06:15:49Z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