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30" r:id="rId2"/>
    <p:sldId id="313" r:id="rId3"/>
    <p:sldId id="332" r:id="rId4"/>
    <p:sldId id="355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B58411-F4D6-42A5-95D4-ECBCF3B2E7D4}">
          <p14:sldIdLst>
            <p14:sldId id="330"/>
            <p14:sldId id="313"/>
            <p14:sldId id="332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rah Remijan" initials="SR" lastIdx="2" clrIdx="6">
    <p:extLst>
      <p:ext uri="{19B8F6BF-5375-455C-9EA6-DF929625EA0E}">
        <p15:presenceInfo xmlns:p15="http://schemas.microsoft.com/office/powerpoint/2012/main" userId="S::Sarah.Remijan@rotary.org::fe6ac2d2-3f17-44c3-bccc-ca423bfb56f7" providerId="AD"/>
      </p:ext>
    </p:extLst>
  </p:cmAuthor>
  <p:cmAuthor id="1" name="Jean Stanula" initials="JS" lastIdx="4" clrIdx="0">
    <p:extLst>
      <p:ext uri="{19B8F6BF-5375-455C-9EA6-DF929625EA0E}">
        <p15:presenceInfo xmlns:p15="http://schemas.microsoft.com/office/powerpoint/2012/main" userId="S-1-5-21-2052111302-1645522239-682003330-70779" providerId="AD"/>
      </p:ext>
    </p:extLst>
  </p:cmAuthor>
  <p:cmAuthor id="8" name="Heather Antti" initials="HA" lastIdx="9" clrIdx="7">
    <p:extLst>
      <p:ext uri="{19B8F6BF-5375-455C-9EA6-DF929625EA0E}">
        <p15:presenceInfo xmlns:p15="http://schemas.microsoft.com/office/powerpoint/2012/main" userId="S-1-5-21-2052111302-1645522239-682003330-80426" providerId="AD"/>
      </p:ext>
    </p:extLst>
  </p:cmAuthor>
  <p:cmAuthor id="2" name="Maureen Vaught" initials="MV" lastIdx="14" clrIdx="1">
    <p:extLst>
      <p:ext uri="{19B8F6BF-5375-455C-9EA6-DF929625EA0E}">
        <p15:presenceInfo xmlns:p15="http://schemas.microsoft.com/office/powerpoint/2012/main" userId="S-1-5-21-2052111302-1645522239-682003330-32493" providerId="AD"/>
      </p:ext>
    </p:extLst>
  </p:cmAuthor>
  <p:cmAuthor id="3" name="Amy Finkelstein" initials="AF" lastIdx="6" clrIdx="2">
    <p:extLst>
      <p:ext uri="{19B8F6BF-5375-455C-9EA6-DF929625EA0E}">
        <p15:presenceInfo xmlns:p15="http://schemas.microsoft.com/office/powerpoint/2012/main" userId="S-1-5-21-2052111302-1645522239-682003330-92503" providerId="AD"/>
      </p:ext>
    </p:extLst>
  </p:cmAuthor>
  <p:cmAuthor id="4" name="Nick Smith" initials="NS" lastIdx="1" clrIdx="3">
    <p:extLst>
      <p:ext uri="{19B8F6BF-5375-455C-9EA6-DF929625EA0E}">
        <p15:presenceInfo xmlns:p15="http://schemas.microsoft.com/office/powerpoint/2012/main" userId="S-1-5-21-2052111302-1645522239-682003330-87236" providerId="AD"/>
      </p:ext>
    </p:extLst>
  </p:cmAuthor>
  <p:cmAuthor id="5" name="David V Bracho" initials="DVB" lastIdx="1" clrIdx="4">
    <p:extLst>
      <p:ext uri="{19B8F6BF-5375-455C-9EA6-DF929625EA0E}">
        <p15:presenceInfo xmlns:p15="http://schemas.microsoft.com/office/powerpoint/2012/main" userId="S::david_v_bracho@rush.edu::dc12680e-d2b5-447e-b5b8-920e48012528" providerId="AD"/>
      </p:ext>
    </p:extLst>
  </p:cmAuthor>
  <p:cmAuthor id="6" name="Kelly, Shannon" initials="SK" lastIdx="1" clrIdx="5">
    <p:extLst>
      <p:ext uri="{19B8F6BF-5375-455C-9EA6-DF929625EA0E}">
        <p15:presenceInfo xmlns:p15="http://schemas.microsoft.com/office/powerpoint/2012/main" userId="Kelly, Shann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  <a:srgbClr val="872175"/>
    <a:srgbClr val="FF7600"/>
    <a:srgbClr val="F7A81B"/>
    <a:srgbClr val="17458F"/>
    <a:srgbClr val="009999"/>
    <a:srgbClr val="D91B5C"/>
    <a:srgbClr val="005DAA"/>
    <a:srgbClr val="1A72C3"/>
    <a:srgbClr val="D9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4AB24-E5A5-40DF-8A28-1460EA2F479E}" v="606" dt="2024-04-06T10:06:34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6" autoAdjust="0"/>
    <p:restoredTop sz="78391" autoAdjust="0"/>
  </p:normalViewPr>
  <p:slideViewPr>
    <p:cSldViewPr snapToGrid="0" showGuides="1">
      <p:cViewPr varScale="1">
        <p:scale>
          <a:sx n="49" d="100"/>
          <a:sy n="49" d="100"/>
        </p:scale>
        <p:origin x="1188" y="2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9" d="100"/>
          <a:sy n="149" d="100"/>
        </p:scale>
        <p:origin x="37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 Lindfors" userId="ac807278-cab6-4a51-894f-4b7d6f46e3ea" providerId="ADAL" clId="{3A94AB24-E5A5-40DF-8A28-1460EA2F479E}"/>
    <pc:docChg chg="undo custSel addSld delSld modSld modSection">
      <pc:chgData name="Mika Lindfors" userId="ac807278-cab6-4a51-894f-4b7d6f46e3ea" providerId="ADAL" clId="{3A94AB24-E5A5-40DF-8A28-1460EA2F479E}" dt="2024-04-07T12:13:01.442" v="1878" actId="478"/>
      <pc:docMkLst>
        <pc:docMk/>
      </pc:docMkLst>
      <pc:sldChg chg="del">
        <pc:chgData name="Mika Lindfors" userId="ac807278-cab6-4a51-894f-4b7d6f46e3ea" providerId="ADAL" clId="{3A94AB24-E5A5-40DF-8A28-1460EA2F479E}" dt="2024-04-04T07:05:20.302" v="89" actId="47"/>
        <pc:sldMkLst>
          <pc:docMk/>
          <pc:sldMk cId="2636974296" sldId="312"/>
        </pc:sldMkLst>
      </pc:sldChg>
      <pc:sldChg chg="addSp modSp mod modAnim">
        <pc:chgData name="Mika Lindfors" userId="ac807278-cab6-4a51-894f-4b7d6f46e3ea" providerId="ADAL" clId="{3A94AB24-E5A5-40DF-8A28-1460EA2F479E}" dt="2024-04-04T08:32:27.203" v="1845" actId="1076"/>
        <pc:sldMkLst>
          <pc:docMk/>
          <pc:sldMk cId="1978351591" sldId="313"/>
        </pc:sldMkLst>
        <pc:spChg chg="mod">
          <ac:chgData name="Mika Lindfors" userId="ac807278-cab6-4a51-894f-4b7d6f46e3ea" providerId="ADAL" clId="{3A94AB24-E5A5-40DF-8A28-1460EA2F479E}" dt="2024-04-04T08:26:01.805" v="1624" actId="20577"/>
          <ac:spMkLst>
            <pc:docMk/>
            <pc:sldMk cId="1978351591" sldId="313"/>
            <ac:spMk id="5" creationId="{52381ABC-8821-4985-883C-CC7B9BF4084D}"/>
          </ac:spMkLst>
        </pc:spChg>
        <pc:spChg chg="mod">
          <ac:chgData name="Mika Lindfors" userId="ac807278-cab6-4a51-894f-4b7d6f46e3ea" providerId="ADAL" clId="{3A94AB24-E5A5-40DF-8A28-1460EA2F479E}" dt="2024-04-04T08:30:27.040" v="1800" actId="20577"/>
          <ac:spMkLst>
            <pc:docMk/>
            <pc:sldMk cId="1978351591" sldId="313"/>
            <ac:spMk id="8" creationId="{080356D1-8491-4D3F-A23B-9317F31E57FF}"/>
          </ac:spMkLst>
        </pc:spChg>
        <pc:picChg chg="add mod">
          <ac:chgData name="Mika Lindfors" userId="ac807278-cab6-4a51-894f-4b7d6f46e3ea" providerId="ADAL" clId="{3A94AB24-E5A5-40DF-8A28-1460EA2F479E}" dt="2024-04-04T08:32:27.203" v="1845" actId="1076"/>
          <ac:picMkLst>
            <pc:docMk/>
            <pc:sldMk cId="1978351591" sldId="313"/>
            <ac:picMk id="4" creationId="{06E0D068-5678-4577-8BCD-999207E0269F}"/>
          </ac:picMkLst>
        </pc:picChg>
      </pc:sldChg>
      <pc:sldChg chg="modSp mod">
        <pc:chgData name="Mika Lindfors" userId="ac807278-cab6-4a51-894f-4b7d6f46e3ea" providerId="ADAL" clId="{3A94AB24-E5A5-40DF-8A28-1460EA2F479E}" dt="2024-04-04T07:04:42.862" v="50" actId="20577"/>
        <pc:sldMkLst>
          <pc:docMk/>
          <pc:sldMk cId="374541780" sldId="330"/>
        </pc:sldMkLst>
        <pc:spChg chg="mod">
          <ac:chgData name="Mika Lindfors" userId="ac807278-cab6-4a51-894f-4b7d6f46e3ea" providerId="ADAL" clId="{3A94AB24-E5A5-40DF-8A28-1460EA2F479E}" dt="2024-04-04T07:04:42.862" v="50" actId="20577"/>
          <ac:spMkLst>
            <pc:docMk/>
            <pc:sldMk cId="374541780" sldId="330"/>
            <ac:spMk id="13" creationId="{002C0903-D219-114B-950B-117984639F4E}"/>
          </ac:spMkLst>
        </pc:spChg>
      </pc:sldChg>
      <pc:sldChg chg="addSp delSp modSp new del mod setBg">
        <pc:chgData name="Mika Lindfors" userId="ac807278-cab6-4a51-894f-4b7d6f46e3ea" providerId="ADAL" clId="{3A94AB24-E5A5-40DF-8A28-1460EA2F479E}" dt="2024-04-04T07:47:03.997" v="214" actId="47"/>
        <pc:sldMkLst>
          <pc:docMk/>
          <pc:sldMk cId="1671167853" sldId="331"/>
        </pc:sldMkLst>
        <pc:spChg chg="mod ord">
          <ac:chgData name="Mika Lindfors" userId="ac807278-cab6-4a51-894f-4b7d6f46e3ea" providerId="ADAL" clId="{3A94AB24-E5A5-40DF-8A28-1460EA2F479E}" dt="2024-04-04T07:44:33.075" v="171" actId="26606"/>
          <ac:spMkLst>
            <pc:docMk/>
            <pc:sldMk cId="1671167853" sldId="331"/>
            <ac:spMk id="2" creationId="{D7D8D364-6847-B486-5E81-3358D8D54F95}"/>
          </ac:spMkLst>
        </pc:spChg>
        <pc:spChg chg="del">
          <ac:chgData name="Mika Lindfors" userId="ac807278-cab6-4a51-894f-4b7d6f46e3ea" providerId="ADAL" clId="{3A94AB24-E5A5-40DF-8A28-1460EA2F479E}" dt="2024-04-04T07:41:21.887" v="140" actId="931"/>
          <ac:spMkLst>
            <pc:docMk/>
            <pc:sldMk cId="1671167853" sldId="331"/>
            <ac:spMk id="3" creationId="{5846468C-2586-45B9-56B3-7E5081917F43}"/>
          </ac:spMkLst>
        </pc:spChg>
        <pc:spChg chg="mod ord">
          <ac:chgData name="Mika Lindfors" userId="ac807278-cab6-4a51-894f-4b7d6f46e3ea" providerId="ADAL" clId="{3A94AB24-E5A5-40DF-8A28-1460EA2F479E}" dt="2024-04-04T07:44:33.075" v="171" actId="26606"/>
          <ac:spMkLst>
            <pc:docMk/>
            <pc:sldMk cId="1671167853" sldId="331"/>
            <ac:spMk id="4" creationId="{B2CE567F-1428-1051-9185-86C663F6EDCC}"/>
          </ac:spMkLst>
        </pc:spChg>
        <pc:spChg chg="add del mod">
          <ac:chgData name="Mika Lindfors" userId="ac807278-cab6-4a51-894f-4b7d6f46e3ea" providerId="ADAL" clId="{3A94AB24-E5A5-40DF-8A28-1460EA2F479E}" dt="2024-04-04T07:41:36.894" v="144" actId="931"/>
          <ac:spMkLst>
            <pc:docMk/>
            <pc:sldMk cId="1671167853" sldId="331"/>
            <ac:spMk id="8" creationId="{33ED4DE4-BBE1-88E8-643F-B5CAEF2FB380}"/>
          </ac:spMkLst>
        </pc:spChg>
        <pc:spChg chg="add del mod">
          <ac:chgData name="Mika Lindfors" userId="ac807278-cab6-4a51-894f-4b7d6f46e3ea" providerId="ADAL" clId="{3A94AB24-E5A5-40DF-8A28-1460EA2F479E}" dt="2024-04-04T07:41:45.725" v="148" actId="931"/>
          <ac:spMkLst>
            <pc:docMk/>
            <pc:sldMk cId="1671167853" sldId="331"/>
            <ac:spMk id="12" creationId="{91194141-3C80-18CF-A9B8-5E05CD70F548}"/>
          </ac:spMkLst>
        </pc:spChg>
        <pc:spChg chg="add del">
          <ac:chgData name="Mika Lindfors" userId="ac807278-cab6-4a51-894f-4b7d6f46e3ea" providerId="ADAL" clId="{3A94AB24-E5A5-40DF-8A28-1460EA2F479E}" dt="2024-04-04T07:44:50.365" v="172" actId="478"/>
          <ac:spMkLst>
            <pc:docMk/>
            <pc:sldMk cId="1671167853" sldId="331"/>
            <ac:spMk id="22" creationId="{308A05BD-04D3-B166-007A-D8790915236A}"/>
          </ac:spMkLst>
        </pc:spChg>
        <pc:spChg chg="add">
          <ac:chgData name="Mika Lindfors" userId="ac807278-cab6-4a51-894f-4b7d6f46e3ea" providerId="ADAL" clId="{3A94AB24-E5A5-40DF-8A28-1460EA2F479E}" dt="2024-04-04T07:44:33.075" v="171" actId="26606"/>
          <ac:spMkLst>
            <pc:docMk/>
            <pc:sldMk cId="1671167853" sldId="331"/>
            <ac:spMk id="25" creationId="{5A0118C5-4F8D-4CF4-BADD-53FEACC6C42A}"/>
          </ac:spMkLst>
        </pc:spChg>
        <pc:spChg chg="add">
          <ac:chgData name="Mika Lindfors" userId="ac807278-cab6-4a51-894f-4b7d6f46e3ea" providerId="ADAL" clId="{3A94AB24-E5A5-40DF-8A28-1460EA2F479E}" dt="2024-04-04T07:44:33.075" v="171" actId="26606"/>
          <ac:spMkLst>
            <pc:docMk/>
            <pc:sldMk cId="1671167853" sldId="331"/>
            <ac:spMk id="27" creationId="{F98F79A4-A6C7-4101-B1E9-27E05CB7CFA0}"/>
          </ac:spMkLst>
        </pc:spChg>
        <pc:spChg chg="add">
          <ac:chgData name="Mika Lindfors" userId="ac807278-cab6-4a51-894f-4b7d6f46e3ea" providerId="ADAL" clId="{3A94AB24-E5A5-40DF-8A28-1460EA2F479E}" dt="2024-04-04T07:44:33.075" v="171" actId="26606"/>
          <ac:spMkLst>
            <pc:docMk/>
            <pc:sldMk cId="1671167853" sldId="331"/>
            <ac:spMk id="29" creationId="{79AFCB35-9C04-4524-A0B1-57FF6865D013}"/>
          </ac:spMkLst>
        </pc:spChg>
        <pc:spChg chg="add">
          <ac:chgData name="Mika Lindfors" userId="ac807278-cab6-4a51-894f-4b7d6f46e3ea" providerId="ADAL" clId="{3A94AB24-E5A5-40DF-8A28-1460EA2F479E}" dt="2024-04-04T07:44:33.075" v="171" actId="26606"/>
          <ac:spMkLst>
            <pc:docMk/>
            <pc:sldMk cId="1671167853" sldId="331"/>
            <ac:spMk id="31" creationId="{D11AD2AD-0BA0-4DD3-8EEA-84686A0E718C}"/>
          </ac:spMkLst>
        </pc:spChg>
        <pc:spChg chg="add">
          <ac:chgData name="Mika Lindfors" userId="ac807278-cab6-4a51-894f-4b7d6f46e3ea" providerId="ADAL" clId="{3A94AB24-E5A5-40DF-8A28-1460EA2F479E}" dt="2024-04-04T07:44:33.075" v="171" actId="26606"/>
          <ac:spMkLst>
            <pc:docMk/>
            <pc:sldMk cId="1671167853" sldId="331"/>
            <ac:spMk id="33" creationId="{59463AC4-F96D-4507-9EE0-A831B7910271}"/>
          </ac:spMkLst>
        </pc:spChg>
        <pc:spChg chg="add">
          <ac:chgData name="Mika Lindfors" userId="ac807278-cab6-4a51-894f-4b7d6f46e3ea" providerId="ADAL" clId="{3A94AB24-E5A5-40DF-8A28-1460EA2F479E}" dt="2024-04-04T07:44:33.075" v="171" actId="26606"/>
          <ac:spMkLst>
            <pc:docMk/>
            <pc:sldMk cId="1671167853" sldId="331"/>
            <ac:spMk id="35" creationId="{9E5C5460-229E-46C8-A712-CC317985420F}"/>
          </ac:spMkLst>
        </pc:spChg>
        <pc:spChg chg="add">
          <ac:chgData name="Mika Lindfors" userId="ac807278-cab6-4a51-894f-4b7d6f46e3ea" providerId="ADAL" clId="{3A94AB24-E5A5-40DF-8A28-1460EA2F479E}" dt="2024-04-04T07:44:33.075" v="171" actId="26606"/>
          <ac:spMkLst>
            <pc:docMk/>
            <pc:sldMk cId="1671167853" sldId="331"/>
            <ac:spMk id="37" creationId="{FC3ABE8C-1C72-4141-BADF-DD681176459A}"/>
          </ac:spMkLst>
        </pc:spChg>
        <pc:grpChg chg="add">
          <ac:chgData name="Mika Lindfors" userId="ac807278-cab6-4a51-894f-4b7d6f46e3ea" providerId="ADAL" clId="{3A94AB24-E5A5-40DF-8A28-1460EA2F479E}" dt="2024-04-04T07:44:33.075" v="171" actId="26606"/>
          <ac:grpSpMkLst>
            <pc:docMk/>
            <pc:sldMk cId="1671167853" sldId="331"/>
            <ac:grpSpMk id="39" creationId="{0C156BF8-7FF7-440F-BE2B-417DFFE8BFA5}"/>
          </ac:grpSpMkLst>
        </pc:grpChg>
        <pc:picChg chg="add del mod">
          <ac:chgData name="Mika Lindfors" userId="ac807278-cab6-4a51-894f-4b7d6f46e3ea" providerId="ADAL" clId="{3A94AB24-E5A5-40DF-8A28-1460EA2F479E}" dt="2024-04-04T07:41:25.465" v="143" actId="478"/>
          <ac:picMkLst>
            <pc:docMk/>
            <pc:sldMk cId="1671167853" sldId="331"/>
            <ac:picMk id="6" creationId="{637CC0FF-313E-0421-D3A4-B2F1FBB608BC}"/>
          </ac:picMkLst>
        </pc:picChg>
        <pc:picChg chg="add del mod">
          <ac:chgData name="Mika Lindfors" userId="ac807278-cab6-4a51-894f-4b7d6f46e3ea" providerId="ADAL" clId="{3A94AB24-E5A5-40DF-8A28-1460EA2F479E}" dt="2024-04-04T07:41:40.276" v="147" actId="478"/>
          <ac:picMkLst>
            <pc:docMk/>
            <pc:sldMk cId="1671167853" sldId="331"/>
            <ac:picMk id="10" creationId="{C9F07EA1-4D0A-3AE8-C97D-7ED26D795C99}"/>
          </ac:picMkLst>
        </pc:picChg>
        <pc:picChg chg="add mod">
          <ac:chgData name="Mika Lindfors" userId="ac807278-cab6-4a51-894f-4b7d6f46e3ea" providerId="ADAL" clId="{3A94AB24-E5A5-40DF-8A28-1460EA2F479E}" dt="2024-04-04T07:44:56.064" v="173" actId="1076"/>
          <ac:picMkLst>
            <pc:docMk/>
            <pc:sldMk cId="1671167853" sldId="331"/>
            <ac:picMk id="14" creationId="{C56803D4-3B15-0FC4-CC7F-154485437156}"/>
          </ac:picMkLst>
        </pc:picChg>
        <pc:picChg chg="add mod ord">
          <ac:chgData name="Mika Lindfors" userId="ac807278-cab6-4a51-894f-4b7d6f46e3ea" providerId="ADAL" clId="{3A94AB24-E5A5-40DF-8A28-1460EA2F479E}" dt="2024-04-04T07:44:33.075" v="171" actId="26606"/>
          <ac:picMkLst>
            <pc:docMk/>
            <pc:sldMk cId="1671167853" sldId="331"/>
            <ac:picMk id="16" creationId="{85AA8056-4FD2-EF3A-6439-1064419F1CEC}"/>
          </ac:picMkLst>
        </pc:picChg>
        <pc:picChg chg="add mod ord">
          <ac:chgData name="Mika Lindfors" userId="ac807278-cab6-4a51-894f-4b7d6f46e3ea" providerId="ADAL" clId="{3A94AB24-E5A5-40DF-8A28-1460EA2F479E}" dt="2024-04-04T07:44:58.408" v="174" actId="1076"/>
          <ac:picMkLst>
            <pc:docMk/>
            <pc:sldMk cId="1671167853" sldId="331"/>
            <ac:picMk id="18" creationId="{E2C396E1-F406-45C6-2E4D-F3EA8824D3E4}"/>
          </ac:picMkLst>
        </pc:picChg>
        <pc:cxnChg chg="add del">
          <ac:chgData name="Mika Lindfors" userId="ac807278-cab6-4a51-894f-4b7d6f46e3ea" providerId="ADAL" clId="{3A94AB24-E5A5-40DF-8A28-1460EA2F479E}" dt="2024-04-04T07:44:33.012" v="170" actId="26606"/>
          <ac:cxnSpMkLst>
            <pc:docMk/>
            <pc:sldMk cId="1671167853" sldId="331"/>
            <ac:cxnSpMk id="20" creationId="{7667AA61-5C27-F30F-D229-06CBE5709F33}"/>
          </ac:cxnSpMkLst>
        </pc:cxnChg>
        <pc:cxnChg chg="add del">
          <ac:chgData name="Mika Lindfors" userId="ac807278-cab6-4a51-894f-4b7d6f46e3ea" providerId="ADAL" clId="{3A94AB24-E5A5-40DF-8A28-1460EA2F479E}" dt="2024-04-04T07:44:22.817" v="166" actId="26606"/>
          <ac:cxnSpMkLst>
            <pc:docMk/>
            <pc:sldMk cId="1671167853" sldId="331"/>
            <ac:cxnSpMk id="23" creationId="{7667AA61-5C27-F30F-D229-06CBE5709F33}"/>
          </ac:cxnSpMkLst>
        </pc:cxnChg>
      </pc:sldChg>
      <pc:sldChg chg="addSp delSp modSp add mod delAnim">
        <pc:chgData name="Mika Lindfors" userId="ac807278-cab6-4a51-894f-4b7d6f46e3ea" providerId="ADAL" clId="{3A94AB24-E5A5-40DF-8A28-1460EA2F479E}" dt="2024-04-07T12:13:01.442" v="1878" actId="478"/>
        <pc:sldMkLst>
          <pc:docMk/>
          <pc:sldMk cId="2170079431" sldId="332"/>
        </pc:sldMkLst>
        <pc:spChg chg="add del mod">
          <ac:chgData name="Mika Lindfors" userId="ac807278-cab6-4a51-894f-4b7d6f46e3ea" providerId="ADAL" clId="{3A94AB24-E5A5-40DF-8A28-1460EA2F479E}" dt="2024-04-07T12:13:01.442" v="1878" actId="478"/>
          <ac:spMkLst>
            <pc:docMk/>
            <pc:sldMk cId="2170079431" sldId="332"/>
            <ac:spMk id="2" creationId="{F0D9AB57-9AE8-1DA4-97CA-F6F402339F53}"/>
          </ac:spMkLst>
        </pc:spChg>
        <pc:spChg chg="add del mod">
          <ac:chgData name="Mika Lindfors" userId="ac807278-cab6-4a51-894f-4b7d6f46e3ea" providerId="ADAL" clId="{3A94AB24-E5A5-40DF-8A28-1460EA2F479E}" dt="2024-04-04T07:46:25.307" v="208" actId="478"/>
          <ac:spMkLst>
            <pc:docMk/>
            <pc:sldMk cId="2170079431" sldId="332"/>
            <ac:spMk id="4" creationId="{4F62C5B3-1359-1133-48B9-E8EF05524FAE}"/>
          </ac:spMkLst>
        </pc:spChg>
        <pc:spChg chg="mod">
          <ac:chgData name="Mika Lindfors" userId="ac807278-cab6-4a51-894f-4b7d6f46e3ea" providerId="ADAL" clId="{3A94AB24-E5A5-40DF-8A28-1460EA2F479E}" dt="2024-04-04T08:04:53.383" v="850" actId="947"/>
          <ac:spMkLst>
            <pc:docMk/>
            <pc:sldMk cId="2170079431" sldId="332"/>
            <ac:spMk id="5" creationId="{52381ABC-8821-4985-883C-CC7B9BF4084D}"/>
          </ac:spMkLst>
        </pc:spChg>
        <pc:spChg chg="del">
          <ac:chgData name="Mika Lindfors" userId="ac807278-cab6-4a51-894f-4b7d6f46e3ea" providerId="ADAL" clId="{3A94AB24-E5A5-40DF-8A28-1460EA2F479E}" dt="2024-04-04T07:45:15.125" v="176" actId="478"/>
          <ac:spMkLst>
            <pc:docMk/>
            <pc:sldMk cId="2170079431" sldId="332"/>
            <ac:spMk id="8" creationId="{080356D1-8491-4D3F-A23B-9317F31E57FF}"/>
          </ac:spMkLst>
        </pc:spChg>
        <pc:spChg chg="add mod">
          <ac:chgData name="Mika Lindfors" userId="ac807278-cab6-4a51-894f-4b7d6f46e3ea" providerId="ADAL" clId="{3A94AB24-E5A5-40DF-8A28-1460EA2F479E}" dt="2024-04-04T08:00:58.718" v="750" actId="403"/>
          <ac:spMkLst>
            <pc:docMk/>
            <pc:sldMk cId="2170079431" sldId="332"/>
            <ac:spMk id="10" creationId="{C9967EE9-8623-8098-F70A-A94D0AA6247C}"/>
          </ac:spMkLst>
        </pc:spChg>
        <pc:spChg chg="add mod">
          <ac:chgData name="Mika Lindfors" userId="ac807278-cab6-4a51-894f-4b7d6f46e3ea" providerId="ADAL" clId="{3A94AB24-E5A5-40DF-8A28-1460EA2F479E}" dt="2024-04-04T08:01:02.805" v="751" actId="403"/>
          <ac:spMkLst>
            <pc:docMk/>
            <pc:sldMk cId="2170079431" sldId="332"/>
            <ac:spMk id="11" creationId="{9F4D3487-B0BD-9EE2-4F81-694CC07F1B1C}"/>
          </ac:spMkLst>
        </pc:spChg>
        <pc:spChg chg="add mod">
          <ac:chgData name="Mika Lindfors" userId="ac807278-cab6-4a51-894f-4b7d6f46e3ea" providerId="ADAL" clId="{3A94AB24-E5A5-40DF-8A28-1460EA2F479E}" dt="2024-04-04T08:00:44.879" v="746" actId="113"/>
          <ac:spMkLst>
            <pc:docMk/>
            <pc:sldMk cId="2170079431" sldId="332"/>
            <ac:spMk id="12" creationId="{1C0388D7-B0C4-98A8-B4AD-3B890E5CA318}"/>
          </ac:spMkLst>
        </pc:spChg>
        <pc:picChg chg="add mod">
          <ac:chgData name="Mika Lindfors" userId="ac807278-cab6-4a51-894f-4b7d6f46e3ea" providerId="ADAL" clId="{3A94AB24-E5A5-40DF-8A28-1460EA2F479E}" dt="2024-04-04T07:56:04.354" v="627" actId="1037"/>
          <ac:picMkLst>
            <pc:docMk/>
            <pc:sldMk cId="2170079431" sldId="332"/>
            <ac:picMk id="6" creationId="{9ECE0C02-2A4F-DAC5-7603-9E9075BE79C4}"/>
          </ac:picMkLst>
        </pc:picChg>
        <pc:picChg chg="add mod">
          <ac:chgData name="Mika Lindfors" userId="ac807278-cab6-4a51-894f-4b7d6f46e3ea" providerId="ADAL" clId="{3A94AB24-E5A5-40DF-8A28-1460EA2F479E}" dt="2024-04-04T07:56:10.016" v="628" actId="1076"/>
          <ac:picMkLst>
            <pc:docMk/>
            <pc:sldMk cId="2170079431" sldId="332"/>
            <ac:picMk id="7" creationId="{5BDD2614-D09D-35A9-230E-46D99E20D938}"/>
          </ac:picMkLst>
        </pc:picChg>
        <pc:picChg chg="add mod">
          <ac:chgData name="Mika Lindfors" userId="ac807278-cab6-4a51-894f-4b7d6f46e3ea" providerId="ADAL" clId="{3A94AB24-E5A5-40DF-8A28-1460EA2F479E}" dt="2024-04-04T07:56:22.187" v="643" actId="1076"/>
          <ac:picMkLst>
            <pc:docMk/>
            <pc:sldMk cId="2170079431" sldId="332"/>
            <ac:picMk id="9" creationId="{475485C0-36B5-9B0F-31BF-4DEDEF1FD28C}"/>
          </ac:picMkLst>
        </pc:picChg>
      </pc:sldChg>
      <pc:sldChg chg="del">
        <pc:chgData name="Mika Lindfors" userId="ac807278-cab6-4a51-894f-4b7d6f46e3ea" providerId="ADAL" clId="{3A94AB24-E5A5-40DF-8A28-1460EA2F479E}" dt="2024-04-04T07:05:20.302" v="89" actId="47"/>
        <pc:sldMkLst>
          <pc:docMk/>
          <pc:sldMk cId="1464853309" sldId="352"/>
        </pc:sldMkLst>
      </pc:sldChg>
      <pc:sldChg chg="del">
        <pc:chgData name="Mika Lindfors" userId="ac807278-cab6-4a51-894f-4b7d6f46e3ea" providerId="ADAL" clId="{3A94AB24-E5A5-40DF-8A28-1460EA2F479E}" dt="2024-04-04T07:05:20.302" v="89" actId="47"/>
        <pc:sldMkLst>
          <pc:docMk/>
          <pc:sldMk cId="1444329316" sldId="353"/>
        </pc:sldMkLst>
      </pc:sldChg>
      <pc:sldChg chg="addSp delSp modSp add del mod setBg">
        <pc:chgData name="Mika Lindfors" userId="ac807278-cab6-4a51-894f-4b7d6f46e3ea" providerId="ADAL" clId="{3A94AB24-E5A5-40DF-8A28-1460EA2F479E}" dt="2024-04-04T08:21:42.414" v="1580" actId="47"/>
        <pc:sldMkLst>
          <pc:docMk/>
          <pc:sldMk cId="1848617433" sldId="354"/>
        </pc:sldMkLst>
        <pc:spChg chg="del">
          <ac:chgData name="Mika Lindfors" userId="ac807278-cab6-4a51-894f-4b7d6f46e3ea" providerId="ADAL" clId="{3A94AB24-E5A5-40DF-8A28-1460EA2F479E}" dt="2024-04-04T08:12:39.992" v="1299" actId="478"/>
          <ac:spMkLst>
            <pc:docMk/>
            <pc:sldMk cId="1848617433" sldId="354"/>
            <ac:spMk id="2" creationId="{73A9909A-84AC-4506-DC81-B0FE6C1FF2C9}"/>
          </ac:spMkLst>
        </pc:spChg>
        <pc:spChg chg="mod ord">
          <ac:chgData name="Mika Lindfors" userId="ac807278-cab6-4a51-894f-4b7d6f46e3ea" providerId="ADAL" clId="{3A94AB24-E5A5-40DF-8A28-1460EA2F479E}" dt="2024-04-04T08:19:31.824" v="1470" actId="26606"/>
          <ac:spMkLst>
            <pc:docMk/>
            <pc:sldMk cId="1848617433" sldId="354"/>
            <ac:spMk id="4" creationId="{0F7575FC-D162-0667-0CCE-001390EEA07A}"/>
          </ac:spMkLst>
        </pc:spChg>
        <pc:spChg chg="mod">
          <ac:chgData name="Mika Lindfors" userId="ac807278-cab6-4a51-894f-4b7d6f46e3ea" providerId="ADAL" clId="{3A94AB24-E5A5-40DF-8A28-1460EA2F479E}" dt="2024-04-04T08:19:31.824" v="1470" actId="26606"/>
          <ac:spMkLst>
            <pc:docMk/>
            <pc:sldMk cId="1848617433" sldId="354"/>
            <ac:spMk id="16" creationId="{21EC6B4B-D1CD-6775-82D6-2F3B2CE85B7A}"/>
          </ac:spMkLst>
        </pc:spChg>
        <pc:spChg chg="add">
          <ac:chgData name="Mika Lindfors" userId="ac807278-cab6-4a51-894f-4b7d6f46e3ea" providerId="ADAL" clId="{3A94AB24-E5A5-40DF-8A28-1460EA2F479E}" dt="2024-04-04T08:19:31.824" v="1470" actId="26606"/>
          <ac:spMkLst>
            <pc:docMk/>
            <pc:sldMk cId="1848617433" sldId="354"/>
            <ac:spMk id="20" creationId="{955555FF-5AE1-B241-FFCC-F2DD64AFFC34}"/>
          </ac:spMkLst>
        </pc:spChg>
        <pc:spChg chg="add">
          <ac:chgData name="Mika Lindfors" userId="ac807278-cab6-4a51-894f-4b7d6f46e3ea" providerId="ADAL" clId="{3A94AB24-E5A5-40DF-8A28-1460EA2F479E}" dt="2024-04-04T08:19:31.824" v="1470" actId="26606"/>
          <ac:spMkLst>
            <pc:docMk/>
            <pc:sldMk cId="1848617433" sldId="354"/>
            <ac:spMk id="23" creationId="{5A0118C5-4F8D-4CF4-BADD-53FEACC6C42A}"/>
          </ac:spMkLst>
        </pc:spChg>
        <pc:spChg chg="add">
          <ac:chgData name="Mika Lindfors" userId="ac807278-cab6-4a51-894f-4b7d6f46e3ea" providerId="ADAL" clId="{3A94AB24-E5A5-40DF-8A28-1460EA2F479E}" dt="2024-04-04T08:19:31.824" v="1470" actId="26606"/>
          <ac:spMkLst>
            <pc:docMk/>
            <pc:sldMk cId="1848617433" sldId="354"/>
            <ac:spMk id="25" creationId="{F98F79A4-A6C7-4101-B1E9-27E05CB7CFA0}"/>
          </ac:spMkLst>
        </pc:spChg>
        <pc:spChg chg="add">
          <ac:chgData name="Mika Lindfors" userId="ac807278-cab6-4a51-894f-4b7d6f46e3ea" providerId="ADAL" clId="{3A94AB24-E5A5-40DF-8A28-1460EA2F479E}" dt="2024-04-04T08:19:31.824" v="1470" actId="26606"/>
          <ac:spMkLst>
            <pc:docMk/>
            <pc:sldMk cId="1848617433" sldId="354"/>
            <ac:spMk id="27" creationId="{F8875E4C-CFFE-4552-ABC7-175C3CB757FB}"/>
          </ac:spMkLst>
        </pc:spChg>
        <pc:spChg chg="add">
          <ac:chgData name="Mika Lindfors" userId="ac807278-cab6-4a51-894f-4b7d6f46e3ea" providerId="ADAL" clId="{3A94AB24-E5A5-40DF-8A28-1460EA2F479E}" dt="2024-04-04T08:19:31.824" v="1470" actId="26606"/>
          <ac:spMkLst>
            <pc:docMk/>
            <pc:sldMk cId="1848617433" sldId="354"/>
            <ac:spMk id="29" creationId="{79AFCB35-9C04-4524-A0B1-57FF6865D013}"/>
          </ac:spMkLst>
        </pc:spChg>
        <pc:spChg chg="add">
          <ac:chgData name="Mika Lindfors" userId="ac807278-cab6-4a51-894f-4b7d6f46e3ea" providerId="ADAL" clId="{3A94AB24-E5A5-40DF-8A28-1460EA2F479E}" dt="2024-04-04T08:19:31.824" v="1470" actId="26606"/>
          <ac:spMkLst>
            <pc:docMk/>
            <pc:sldMk cId="1848617433" sldId="354"/>
            <ac:spMk id="31" creationId="{D11AD2AD-0BA0-4DD3-8EEA-84686A0E718C}"/>
          </ac:spMkLst>
        </pc:spChg>
        <pc:spChg chg="add">
          <ac:chgData name="Mika Lindfors" userId="ac807278-cab6-4a51-894f-4b7d6f46e3ea" providerId="ADAL" clId="{3A94AB24-E5A5-40DF-8A28-1460EA2F479E}" dt="2024-04-04T08:19:31.824" v="1470" actId="26606"/>
          <ac:spMkLst>
            <pc:docMk/>
            <pc:sldMk cId="1848617433" sldId="354"/>
            <ac:spMk id="33" creationId="{9E5C5460-229E-46C8-A712-CC317985420F}"/>
          </ac:spMkLst>
        </pc:spChg>
        <pc:spChg chg="add">
          <ac:chgData name="Mika Lindfors" userId="ac807278-cab6-4a51-894f-4b7d6f46e3ea" providerId="ADAL" clId="{3A94AB24-E5A5-40DF-8A28-1460EA2F479E}" dt="2024-04-04T08:19:31.824" v="1470" actId="26606"/>
          <ac:spMkLst>
            <pc:docMk/>
            <pc:sldMk cId="1848617433" sldId="354"/>
            <ac:spMk id="35" creationId="{53812026-3FC6-44DA-94EF-3B81640494BD}"/>
          </ac:spMkLst>
        </pc:spChg>
        <pc:grpChg chg="add del">
          <ac:chgData name="Mika Lindfors" userId="ac807278-cab6-4a51-894f-4b7d6f46e3ea" providerId="ADAL" clId="{3A94AB24-E5A5-40DF-8A28-1460EA2F479E}" dt="2024-04-04T08:15:16.626" v="1342" actId="26606"/>
          <ac:grpSpMkLst>
            <pc:docMk/>
            <pc:sldMk cId="1848617433" sldId="354"/>
            <ac:grpSpMk id="21" creationId="{3B337C2F-F4B9-764C-45E5-86A1306E17C7}"/>
          </ac:grpSpMkLst>
        </pc:grpChg>
        <pc:grpChg chg="add">
          <ac:chgData name="Mika Lindfors" userId="ac807278-cab6-4a51-894f-4b7d6f46e3ea" providerId="ADAL" clId="{3A94AB24-E5A5-40DF-8A28-1460EA2F479E}" dt="2024-04-04T08:19:31.824" v="1470" actId="26606"/>
          <ac:grpSpMkLst>
            <pc:docMk/>
            <pc:sldMk cId="1848617433" sldId="354"/>
            <ac:grpSpMk id="37" creationId="{0C156BF8-7FF7-440F-BE2B-417DFFE8BFA5}"/>
          </ac:grpSpMkLst>
        </pc:grpChg>
        <pc:picChg chg="add mod modCrop">
          <ac:chgData name="Mika Lindfors" userId="ac807278-cab6-4a51-894f-4b7d6f46e3ea" providerId="ADAL" clId="{3A94AB24-E5A5-40DF-8A28-1460EA2F479E}" dt="2024-04-04T08:19:31.824" v="1470" actId="26606"/>
          <ac:picMkLst>
            <pc:docMk/>
            <pc:sldMk cId="1848617433" sldId="354"/>
            <ac:picMk id="5" creationId="{5F749257-B822-4C42-3242-1B89EF22FB20}"/>
          </ac:picMkLst>
        </pc:picChg>
        <pc:picChg chg="mod ord">
          <ac:chgData name="Mika Lindfors" userId="ac807278-cab6-4a51-894f-4b7d6f46e3ea" providerId="ADAL" clId="{3A94AB24-E5A5-40DF-8A28-1460EA2F479E}" dt="2024-04-04T08:19:31.824" v="1470" actId="26606"/>
          <ac:picMkLst>
            <pc:docMk/>
            <pc:sldMk cId="1848617433" sldId="354"/>
            <ac:picMk id="8" creationId="{2E4C4DA9-CA05-D8D5-B404-275DE8170A2E}"/>
          </ac:picMkLst>
        </pc:picChg>
      </pc:sldChg>
      <pc:sldChg chg="addSp delSp modSp new mod">
        <pc:chgData name="Mika Lindfors" userId="ac807278-cab6-4a51-894f-4b7d6f46e3ea" providerId="ADAL" clId="{3A94AB24-E5A5-40DF-8A28-1460EA2F479E}" dt="2024-04-04T08:24:45.448" v="1612" actId="1035"/>
        <pc:sldMkLst>
          <pc:docMk/>
          <pc:sldMk cId="2853517933" sldId="355"/>
        </pc:sldMkLst>
        <pc:spChg chg="mod">
          <ac:chgData name="Mika Lindfors" userId="ac807278-cab6-4a51-894f-4b7d6f46e3ea" providerId="ADAL" clId="{3A94AB24-E5A5-40DF-8A28-1460EA2F479E}" dt="2024-04-04T08:20:14.264" v="1497" actId="122"/>
          <ac:spMkLst>
            <pc:docMk/>
            <pc:sldMk cId="2853517933" sldId="355"/>
            <ac:spMk id="2" creationId="{8FCD42AD-0896-A9AE-081A-E88B0D4E2202}"/>
          </ac:spMkLst>
        </pc:spChg>
        <pc:spChg chg="del">
          <ac:chgData name="Mika Lindfors" userId="ac807278-cab6-4a51-894f-4b7d6f46e3ea" providerId="ADAL" clId="{3A94AB24-E5A5-40DF-8A28-1460EA2F479E}" dt="2024-04-04T08:20:00.922" v="1472"/>
          <ac:spMkLst>
            <pc:docMk/>
            <pc:sldMk cId="2853517933" sldId="355"/>
            <ac:spMk id="3" creationId="{2B937C4D-52E9-4232-46BC-A8B34BC90430}"/>
          </ac:spMkLst>
        </pc:spChg>
        <pc:spChg chg="add mod">
          <ac:chgData name="Mika Lindfors" userId="ac807278-cab6-4a51-894f-4b7d6f46e3ea" providerId="ADAL" clId="{3A94AB24-E5A5-40DF-8A28-1460EA2F479E}" dt="2024-04-04T08:24:45.448" v="1612" actId="1035"/>
          <ac:spMkLst>
            <pc:docMk/>
            <pc:sldMk cId="2853517933" sldId="355"/>
            <ac:spMk id="6" creationId="{BE8495AD-01B7-1978-E1A6-2185A60D8807}"/>
          </ac:spMkLst>
        </pc:spChg>
        <pc:picChg chg="add mod">
          <ac:chgData name="Mika Lindfors" userId="ac807278-cab6-4a51-894f-4b7d6f46e3ea" providerId="ADAL" clId="{3A94AB24-E5A5-40DF-8A28-1460EA2F479E}" dt="2024-04-04T08:21:15.342" v="1578" actId="1035"/>
          <ac:picMkLst>
            <pc:docMk/>
            <pc:sldMk cId="2853517933" sldId="355"/>
            <ac:picMk id="5" creationId="{522547F1-27B9-C883-AA4D-BA3654F5B0E1}"/>
          </ac:picMkLst>
        </pc:picChg>
      </pc:sldChg>
      <pc:sldChg chg="del">
        <pc:chgData name="Mika Lindfors" userId="ac807278-cab6-4a51-894f-4b7d6f46e3ea" providerId="ADAL" clId="{3A94AB24-E5A5-40DF-8A28-1460EA2F479E}" dt="2024-04-04T07:05:20.302" v="89" actId="47"/>
        <pc:sldMkLst>
          <pc:docMk/>
          <pc:sldMk cId="1879895151" sldId="358"/>
        </pc:sldMkLst>
      </pc:sldChg>
      <pc:sldChg chg="del">
        <pc:chgData name="Mika Lindfors" userId="ac807278-cab6-4a51-894f-4b7d6f46e3ea" providerId="ADAL" clId="{3A94AB24-E5A5-40DF-8A28-1460EA2F479E}" dt="2024-04-04T07:05:20.302" v="89" actId="47"/>
        <pc:sldMkLst>
          <pc:docMk/>
          <pc:sldMk cId="4213749424" sldId="359"/>
        </pc:sldMkLst>
      </pc:sldChg>
      <pc:sldChg chg="del">
        <pc:chgData name="Mika Lindfors" userId="ac807278-cab6-4a51-894f-4b7d6f46e3ea" providerId="ADAL" clId="{3A94AB24-E5A5-40DF-8A28-1460EA2F479E}" dt="2024-04-04T07:05:09.254" v="88" actId="47"/>
        <pc:sldMkLst>
          <pc:docMk/>
          <pc:sldMk cId="885864089" sldId="360"/>
        </pc:sldMkLst>
      </pc:sldChg>
      <pc:sldChg chg="del">
        <pc:chgData name="Mika Lindfors" userId="ac807278-cab6-4a51-894f-4b7d6f46e3ea" providerId="ADAL" clId="{3A94AB24-E5A5-40DF-8A28-1460EA2F479E}" dt="2024-04-04T07:05:09.254" v="88" actId="47"/>
        <pc:sldMkLst>
          <pc:docMk/>
          <pc:sldMk cId="1903884427" sldId="361"/>
        </pc:sldMkLst>
      </pc:sldChg>
      <pc:sldChg chg="del">
        <pc:chgData name="Mika Lindfors" userId="ac807278-cab6-4a51-894f-4b7d6f46e3ea" providerId="ADAL" clId="{3A94AB24-E5A5-40DF-8A28-1460EA2F479E}" dt="2024-04-04T07:05:09.254" v="88" actId="47"/>
        <pc:sldMkLst>
          <pc:docMk/>
          <pc:sldMk cId="1860743414" sldId="362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2756732792" sldId="363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3545961710" sldId="364"/>
        </pc:sldMkLst>
      </pc:sldChg>
      <pc:sldChg chg="del">
        <pc:chgData name="Mika Lindfors" userId="ac807278-cab6-4a51-894f-4b7d6f46e3ea" providerId="ADAL" clId="{3A94AB24-E5A5-40DF-8A28-1460EA2F479E}" dt="2024-04-04T07:05:20.302" v="89" actId="47"/>
        <pc:sldMkLst>
          <pc:docMk/>
          <pc:sldMk cId="312810324" sldId="365"/>
        </pc:sldMkLst>
      </pc:sldChg>
      <pc:sldChg chg="del">
        <pc:chgData name="Mika Lindfors" userId="ac807278-cab6-4a51-894f-4b7d6f46e3ea" providerId="ADAL" clId="{3A94AB24-E5A5-40DF-8A28-1460EA2F479E}" dt="2024-04-04T07:05:20.302" v="89" actId="47"/>
        <pc:sldMkLst>
          <pc:docMk/>
          <pc:sldMk cId="3950779231" sldId="366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3843053246" sldId="367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2958304967" sldId="368"/>
        </pc:sldMkLst>
      </pc:sldChg>
      <pc:sldChg chg="del">
        <pc:chgData name="Mika Lindfors" userId="ac807278-cab6-4a51-894f-4b7d6f46e3ea" providerId="ADAL" clId="{3A94AB24-E5A5-40DF-8A28-1460EA2F479E}" dt="2024-04-04T07:05:20.302" v="89" actId="47"/>
        <pc:sldMkLst>
          <pc:docMk/>
          <pc:sldMk cId="3307681280" sldId="369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3156786158" sldId="373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2226802771" sldId="374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3502939560" sldId="375"/>
        </pc:sldMkLst>
      </pc:sldChg>
      <pc:sldChg chg="del">
        <pc:chgData name="Mika Lindfors" userId="ac807278-cab6-4a51-894f-4b7d6f46e3ea" providerId="ADAL" clId="{3A94AB24-E5A5-40DF-8A28-1460EA2F479E}" dt="2024-04-04T07:05:09.254" v="88" actId="47"/>
        <pc:sldMkLst>
          <pc:docMk/>
          <pc:sldMk cId="3115125762" sldId="376"/>
        </pc:sldMkLst>
      </pc:sldChg>
      <pc:sldChg chg="del">
        <pc:chgData name="Mika Lindfors" userId="ac807278-cab6-4a51-894f-4b7d6f46e3ea" providerId="ADAL" clId="{3A94AB24-E5A5-40DF-8A28-1460EA2F479E}" dt="2024-04-04T07:05:20.302" v="89" actId="47"/>
        <pc:sldMkLst>
          <pc:docMk/>
          <pc:sldMk cId="531009640" sldId="377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3198455096" sldId="378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2150849996" sldId="379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3623839631" sldId="380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238748778" sldId="381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2773992419" sldId="382"/>
        </pc:sldMkLst>
      </pc:sldChg>
      <pc:sldChg chg="del">
        <pc:chgData name="Mika Lindfors" userId="ac807278-cab6-4a51-894f-4b7d6f46e3ea" providerId="ADAL" clId="{3A94AB24-E5A5-40DF-8A28-1460EA2F479E}" dt="2024-04-04T07:05:25.496" v="90" actId="47"/>
        <pc:sldMkLst>
          <pc:docMk/>
          <pc:sldMk cId="915608310" sldId="383"/>
        </pc:sldMkLst>
      </pc:sldChg>
      <pc:sldChg chg="del">
        <pc:chgData name="Mika Lindfors" userId="ac807278-cab6-4a51-894f-4b7d6f46e3ea" providerId="ADAL" clId="{3A94AB24-E5A5-40DF-8A28-1460EA2F479E}" dt="2024-04-04T07:05:25.496" v="90" actId="47"/>
        <pc:sldMkLst>
          <pc:docMk/>
          <pc:sldMk cId="595767601" sldId="384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2072854903" sldId="386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2098507559" sldId="387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2492161620" sldId="388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3794673160" sldId="389"/>
        </pc:sldMkLst>
      </pc:sldChg>
      <pc:sldChg chg="del">
        <pc:chgData name="Mika Lindfors" userId="ac807278-cab6-4a51-894f-4b7d6f46e3ea" providerId="ADAL" clId="{3A94AB24-E5A5-40DF-8A28-1460EA2F479E}" dt="2024-04-04T07:05:39.128" v="91" actId="47"/>
        <pc:sldMkLst>
          <pc:docMk/>
          <pc:sldMk cId="2910278992" sldId="3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3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3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8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39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0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37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1A1306-839E-4BE0-95C1-D0AB75097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857C-E5F1-4BDC-8A99-7B2461643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20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87A99E-EF5B-439A-BE3B-E777CA5DF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EDB4C5-4D50-4C91-B9A5-A9BCE42BF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5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ED7BC-1EA4-4387-82A7-BFEBF7FA1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9A7530-18B5-41FC-A93D-F8CA8070C837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C86F38-D8C8-456F-8A72-3A2DD495DC6F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D36CFD-F607-4420-9136-F367C25BD39E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63" r:id="rId4"/>
    <p:sldLayoutId id="2147483664" r:id="rId5"/>
    <p:sldLayoutId id="2147483668" r:id="rId6"/>
    <p:sldLayoutId id="2147483666" r:id="rId7"/>
    <p:sldLayoutId id="2147483667" r:id="rId8"/>
    <p:sldLayoutId id="2147483655" r:id="rId9"/>
    <p:sldLayoutId id="2147483678" r:id="rId10"/>
    <p:sldLayoutId id="2147483650" r:id="rId11"/>
    <p:sldLayoutId id="2147483673" r:id="rId12"/>
    <p:sldLayoutId id="2147483659" r:id="rId13"/>
    <p:sldLayoutId id="2147483676" r:id="rId14"/>
    <p:sldLayoutId id="2147483652" r:id="rId15"/>
    <p:sldLayoutId id="2147483657" r:id="rId16"/>
    <p:sldLayoutId id="2147483662" r:id="rId17"/>
    <p:sldLayoutId id="2147483670" r:id="rId18"/>
    <p:sldLayoutId id="2147483672" r:id="rId19"/>
    <p:sldLayoutId id="2147483656" r:id="rId20"/>
    <p:sldLayoutId id="2147483674" r:id="rId21"/>
    <p:sldLayoutId id="2147483658" r:id="rId22"/>
    <p:sldLayoutId id="2147483661" r:id="rId23"/>
    <p:sldLayoutId id="2147483675" r:id="rId24"/>
    <p:sldLayoutId id="2147483679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hyperlink" Target="https://rotary2350.se/sv/documents/folder/show/1605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Training Assembly (DTA)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5DAA"/>
                </a:solidFill>
              </a:rPr>
              <a:t>Avslutning</a:t>
            </a:r>
            <a:r>
              <a:rPr lang="en-US" sz="3200" b="1" dirty="0">
                <a:solidFill>
                  <a:srgbClr val="005DAA"/>
                </a:solidFill>
              </a:rPr>
              <a:t> av DGE Mika Lindfors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502C1728-5FA8-05E2-00A6-6DCE2951A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1887" y="5642230"/>
            <a:ext cx="2375059" cy="1022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Sammanfattning</a:t>
            </a:r>
            <a:r>
              <a:rPr lang="en-US" dirty="0"/>
              <a:t> av </a:t>
            </a:r>
            <a:r>
              <a:rPr lang="en-US" dirty="0" err="1"/>
              <a:t>dta</a:t>
            </a:r>
            <a:r>
              <a:rPr lang="en-US" dirty="0"/>
              <a:t> 2024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799997"/>
            <a:ext cx="11506199" cy="3836989"/>
          </a:xfrm>
        </p:spPr>
        <p:txBody>
          <a:bodyPr>
            <a:normAutofit/>
          </a:bodyPr>
          <a:lstStyle/>
          <a:p>
            <a:r>
              <a:rPr lang="en-US" sz="2800" dirty="0" err="1"/>
              <a:t>Presentationerna</a:t>
            </a:r>
            <a:r>
              <a:rPr lang="en-US" sz="2800" dirty="0"/>
              <a:t> </a:t>
            </a:r>
            <a:r>
              <a:rPr lang="en-US" sz="2800" dirty="0" err="1"/>
              <a:t>från</a:t>
            </a:r>
            <a:r>
              <a:rPr lang="en-US" sz="2800" dirty="0"/>
              <a:t> DTA </a:t>
            </a:r>
            <a:r>
              <a:rPr lang="en-US" sz="2800" dirty="0" err="1"/>
              <a:t>finns</a:t>
            </a:r>
            <a:r>
              <a:rPr lang="en-US" sz="2800" dirty="0"/>
              <a:t> </a:t>
            </a:r>
            <a:r>
              <a:rPr lang="en-US" sz="2800" dirty="0" err="1"/>
              <a:t>tillgängliga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/>
              <a:t>mappen</a:t>
            </a:r>
            <a:r>
              <a:rPr lang="en-US" sz="2800" dirty="0"/>
              <a:t> </a:t>
            </a:r>
            <a:r>
              <a:rPr lang="en-US" sz="2800" dirty="0">
                <a:hlinkClick r:id="rId4"/>
              </a:rPr>
              <a:t>https://rotary2350.se/sv/documents/folder/show/16056</a:t>
            </a:r>
            <a:endParaRPr lang="en-US" sz="2800" dirty="0"/>
          </a:p>
          <a:p>
            <a:r>
              <a:rPr lang="en-US" sz="2800" dirty="0" err="1"/>
              <a:t>Lämna</a:t>
            </a:r>
            <a:r>
              <a:rPr lang="en-US" sz="2800" dirty="0"/>
              <a:t> in er </a:t>
            </a:r>
            <a:r>
              <a:rPr lang="en-US" sz="2800" dirty="0" err="1"/>
              <a:t>verksamhetsplan</a:t>
            </a:r>
            <a:r>
              <a:rPr lang="en-US" sz="2800" dirty="0"/>
              <a:t> till er AG </a:t>
            </a:r>
            <a:r>
              <a:rPr lang="en-US" sz="2800" dirty="0" err="1"/>
              <a:t>senast</a:t>
            </a:r>
            <a:r>
              <a:rPr lang="en-US" sz="2800" dirty="0"/>
              <a:t> den 31 </a:t>
            </a:r>
            <a:r>
              <a:rPr lang="en-US" sz="2800" dirty="0" err="1"/>
              <a:t>maj</a:t>
            </a:r>
            <a:r>
              <a:rPr lang="en-US" sz="2800" dirty="0"/>
              <a:t> 2024</a:t>
            </a:r>
          </a:p>
          <a:p>
            <a:r>
              <a:rPr lang="en-US" sz="2800" dirty="0" err="1"/>
              <a:t>Förbered</a:t>
            </a:r>
            <a:r>
              <a:rPr lang="en-US" sz="2800" dirty="0"/>
              <a:t> er </a:t>
            </a:r>
            <a:r>
              <a:rPr lang="en-US" sz="2800" dirty="0" err="1"/>
              <a:t>inför</a:t>
            </a:r>
            <a:r>
              <a:rPr lang="en-US" sz="2800" dirty="0"/>
              <a:t> </a:t>
            </a:r>
            <a:r>
              <a:rPr lang="en-US" sz="2800" dirty="0" err="1"/>
              <a:t>ert</a:t>
            </a:r>
            <a:r>
              <a:rPr lang="en-US" sz="2800" dirty="0"/>
              <a:t> </a:t>
            </a:r>
            <a:r>
              <a:rPr lang="en-US" sz="2800" dirty="0" err="1"/>
              <a:t>tjänsteår</a:t>
            </a:r>
            <a:endParaRPr lang="en-US" sz="2800" dirty="0"/>
          </a:p>
          <a:p>
            <a:r>
              <a:rPr lang="en-US" sz="2800" dirty="0" err="1"/>
              <a:t>Använda</a:t>
            </a:r>
            <a:r>
              <a:rPr lang="en-US" sz="2800" dirty="0"/>
              <a:t> </a:t>
            </a:r>
            <a:r>
              <a:rPr lang="en-US" sz="2800" dirty="0" err="1"/>
              <a:t>tillgängliga</a:t>
            </a:r>
            <a:r>
              <a:rPr lang="en-US" sz="2800" dirty="0"/>
              <a:t> </a:t>
            </a:r>
            <a:r>
              <a:rPr lang="en-US" sz="2800" dirty="0" err="1"/>
              <a:t>resurser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My Rotary</a:t>
            </a:r>
          </a:p>
          <a:p>
            <a:r>
              <a:rPr lang="en-US" sz="2800" dirty="0"/>
              <a:t>RI </a:t>
            </a:r>
            <a:r>
              <a:rPr lang="en-US" sz="2800" dirty="0" err="1"/>
              <a:t>presidentens</a:t>
            </a:r>
            <a:r>
              <a:rPr lang="en-US" sz="2800" dirty="0"/>
              <a:t> </a:t>
            </a:r>
            <a:r>
              <a:rPr lang="en-US" sz="2800" dirty="0" err="1"/>
              <a:t>tema</a:t>
            </a:r>
            <a:r>
              <a:rPr lang="en-US" sz="2800" dirty="0"/>
              <a:t> 2024-25 </a:t>
            </a:r>
            <a:r>
              <a:rPr lang="en-US" sz="2800" dirty="0" err="1"/>
              <a:t>är</a:t>
            </a:r>
            <a:r>
              <a:rPr lang="en-US" sz="2800" dirty="0"/>
              <a:t> “The Magic of Rotary”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Bildobjekt 3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06E0D068-5678-4577-8BCD-999207E02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99" y="5154934"/>
            <a:ext cx="3888000" cy="1199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3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/>
              <a:t>Save </a:t>
            </a:r>
            <a:r>
              <a:rPr lang="en-US" cap="none" dirty="0"/>
              <a:t>the</a:t>
            </a:r>
            <a:r>
              <a:rPr lang="en-US" dirty="0"/>
              <a:t> date</a:t>
            </a:r>
            <a:br>
              <a:rPr lang="en-US" dirty="0"/>
            </a:br>
            <a:r>
              <a:rPr lang="en-US" dirty="0" err="1"/>
              <a:t>Distriktskonferensen</a:t>
            </a:r>
            <a:r>
              <a:rPr lang="en-US" dirty="0"/>
              <a:t> 2024-10-12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latshållare för innehåll 13" descr="En bild som visar person, Människoansikte, leende, tröja&#10;&#10;Automatiskt genererad beskrivning">
            <a:extLst>
              <a:ext uri="{FF2B5EF4-FFF2-40B4-BE49-F238E27FC236}">
                <a16:creationId xmlns:a16="http://schemas.microsoft.com/office/drawing/2014/main" id="{9ECE0C02-2A4F-DAC5-7603-9E9075BE79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249"/>
          <a:stretch/>
        </p:blipFill>
        <p:spPr>
          <a:xfrm>
            <a:off x="761457" y="2266513"/>
            <a:ext cx="3240000" cy="3240000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</p:pic>
      <p:pic>
        <p:nvPicPr>
          <p:cNvPr id="7" name="Bildobjekt 6" descr="En bild som visar Människoansikte, person, klädsel, leende&#10;&#10;Automatiskt genererad beskrivning">
            <a:extLst>
              <a:ext uri="{FF2B5EF4-FFF2-40B4-BE49-F238E27FC236}">
                <a16:creationId xmlns:a16="http://schemas.microsoft.com/office/drawing/2014/main" id="{5BDD2614-D09D-35A9-230E-46D99E20D9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5" b="5"/>
          <a:stretch/>
        </p:blipFill>
        <p:spPr>
          <a:xfrm>
            <a:off x="4448415" y="2266513"/>
            <a:ext cx="3240000" cy="3240000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pic>
        <p:nvPicPr>
          <p:cNvPr id="9" name="Bildobjekt 8" descr="En bild som visar Människoansikte, utomhus, träd, person&#10;&#10;Automatiskt genererad beskrivning">
            <a:extLst>
              <a:ext uri="{FF2B5EF4-FFF2-40B4-BE49-F238E27FC236}">
                <a16:creationId xmlns:a16="http://schemas.microsoft.com/office/drawing/2014/main" id="{475485C0-36B5-9B0F-31BF-4DEDEF1FD2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r="21126" b="2"/>
          <a:stretch/>
        </p:blipFill>
        <p:spPr>
          <a:xfrm>
            <a:off x="8201302" y="2266513"/>
            <a:ext cx="3240000" cy="324000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C9967EE9-8623-8098-F70A-A94D0AA6247C}"/>
              </a:ext>
            </a:extLst>
          </p:cNvPr>
          <p:cNvSpPr txBox="1"/>
          <p:nvPr/>
        </p:nvSpPr>
        <p:spPr>
          <a:xfrm>
            <a:off x="761457" y="5635612"/>
            <a:ext cx="31740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Programledaren, författaren och UNICEF-ambassadören </a:t>
            </a:r>
          </a:p>
          <a:p>
            <a:pPr algn="ctr"/>
            <a:r>
              <a:rPr lang="sv-SE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Mark Levengood</a:t>
            </a:r>
            <a:endParaRPr lang="sv-SE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F4D3487-B0BD-9EE2-4F81-694CC07F1B1C}"/>
              </a:ext>
            </a:extLst>
          </p:cNvPr>
          <p:cNvSpPr txBox="1"/>
          <p:nvPr/>
        </p:nvSpPr>
        <p:spPr>
          <a:xfrm>
            <a:off x="4448415" y="5635612"/>
            <a:ext cx="31740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Chef Internationella Programmet Rädda Barnen</a:t>
            </a:r>
          </a:p>
          <a:p>
            <a:pPr algn="ctr"/>
            <a:r>
              <a:rPr lang="sv-SE" b="1" dirty="0">
                <a:latin typeface="Calibri" panose="020F0502020204030204" pitchFamily="34" charset="0"/>
              </a:rPr>
              <a:t>Cecilia </a:t>
            </a:r>
            <a:r>
              <a:rPr lang="sv-SE" b="1" dirty="0" err="1">
                <a:latin typeface="Calibri" panose="020F0502020204030204" pitchFamily="34" charset="0"/>
              </a:rPr>
              <a:t>Chatterjee</a:t>
            </a:r>
            <a:r>
              <a:rPr lang="sv-SE" b="1" dirty="0">
                <a:latin typeface="Calibri" panose="020F0502020204030204" pitchFamily="34" charset="0"/>
              </a:rPr>
              <a:t>-Martinsen</a:t>
            </a:r>
            <a:endParaRPr lang="sv-SE" b="1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C0388D7-B0C4-98A8-B4AD-3B890E5CA318}"/>
              </a:ext>
            </a:extLst>
          </p:cNvPr>
          <p:cNvSpPr txBox="1"/>
          <p:nvPr/>
        </p:nvSpPr>
        <p:spPr>
          <a:xfrm>
            <a:off x="8201301" y="5635612"/>
            <a:ext cx="3239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Uppsala universitet / Institutionen för freds- &amp; konfliktforskning</a:t>
            </a:r>
          </a:p>
          <a:p>
            <a:pPr algn="ctr"/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 Isak Svensson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0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D42AD-0896-A9AE-081A-E88B0D4E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Tack för att ni deltog!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E5BBB7-3C1B-8451-8A61-B251340B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latshållare för innehåll 4" descr="En bild som visar person, Människoansikte, slips, klädsel&#10;&#10;Automatiskt genererad beskrivning">
            <a:extLst>
              <a:ext uri="{FF2B5EF4-FFF2-40B4-BE49-F238E27FC236}">
                <a16:creationId xmlns:a16="http://schemas.microsoft.com/office/drawing/2014/main" id="{522547F1-27B9-C883-AA4D-BA3654F5B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251"/>
          <a:stretch/>
        </p:blipFill>
        <p:spPr>
          <a:xfrm>
            <a:off x="4114452" y="1749648"/>
            <a:ext cx="4039295" cy="4035425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E8495AD-01B7-1978-E1A6-2185A60D8807}"/>
              </a:ext>
            </a:extLst>
          </p:cNvPr>
          <p:cNvSpPr txBox="1"/>
          <p:nvPr/>
        </p:nvSpPr>
        <p:spPr>
          <a:xfrm>
            <a:off x="4361819" y="5824859"/>
            <a:ext cx="3544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Mika Lindfors</a:t>
            </a:r>
          </a:p>
          <a:p>
            <a:pPr algn="ctr"/>
            <a:r>
              <a:rPr lang="sv-SE" dirty="0"/>
              <a:t>DG 2024 - 2025</a:t>
            </a:r>
          </a:p>
          <a:p>
            <a:pPr algn="ctr"/>
            <a:r>
              <a:rPr lang="sv-SE" dirty="0"/>
              <a:t>Rotary International Distrikt 2355</a:t>
            </a:r>
          </a:p>
        </p:txBody>
      </p:sp>
    </p:spTree>
    <p:extLst>
      <p:ext uri="{BB962C8B-B14F-4D97-AF65-F5344CB8AC3E}">
        <p14:creationId xmlns:p14="http://schemas.microsoft.com/office/powerpoint/2010/main" val="2853517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6526</TotalTime>
  <Words>124</Words>
  <Application>Microsoft Office PowerPoint</Application>
  <PresentationFormat>Bredbild</PresentationFormat>
  <Paragraphs>25</Paragraphs>
  <Slides>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PowerPoint-presentation</vt:lpstr>
      <vt:lpstr>Sammanfattning av dta 2024</vt:lpstr>
      <vt:lpstr>Save the date Distriktskonferensen 2024-10-12</vt:lpstr>
      <vt:lpstr>Tack för att ni deltog!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Mika Lindfors</cp:lastModifiedBy>
  <cp:revision>283</cp:revision>
  <cp:lastPrinted>2019-12-04T20:41:25Z</cp:lastPrinted>
  <dcterms:created xsi:type="dcterms:W3CDTF">2019-11-18T03:22:22Z</dcterms:created>
  <dcterms:modified xsi:type="dcterms:W3CDTF">2024-04-07T12:13:04Z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DF0A9DC4-C0AB-4BB7-8B5C-2EF5B4080242</vt:lpwstr>
  </property>
  <property fmtid="{D5CDD505-2E9C-101B-9397-08002B2CF9AE}" pid="3" name="ArticulatePath">
    <vt:lpwstr>RI_InHouse_Staff_Presentation_Rebuilt_v16</vt:lpwstr>
  </property>
</Properties>
</file>