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0" r:id="rId2"/>
    <p:sldId id="313" r:id="rId3"/>
    <p:sldId id="376" r:id="rId4"/>
    <p:sldId id="360" r:id="rId5"/>
    <p:sldId id="361" r:id="rId6"/>
    <p:sldId id="362" r:id="rId7"/>
    <p:sldId id="358" r:id="rId8"/>
    <p:sldId id="359" r:id="rId9"/>
    <p:sldId id="312" r:id="rId10"/>
    <p:sldId id="352" r:id="rId11"/>
    <p:sldId id="353" r:id="rId12"/>
    <p:sldId id="365" r:id="rId13"/>
    <p:sldId id="366" r:id="rId14"/>
    <p:sldId id="377" r:id="rId15"/>
    <p:sldId id="369" r:id="rId16"/>
    <p:sldId id="383" r:id="rId17"/>
    <p:sldId id="384" r:id="rId18"/>
    <p:sldId id="368" r:id="rId19"/>
    <p:sldId id="367" r:id="rId20"/>
    <p:sldId id="373" r:id="rId21"/>
    <p:sldId id="363" r:id="rId22"/>
    <p:sldId id="364" r:id="rId23"/>
    <p:sldId id="378" r:id="rId24"/>
    <p:sldId id="379" r:id="rId25"/>
    <p:sldId id="386" r:id="rId26"/>
    <p:sldId id="387" r:id="rId27"/>
    <p:sldId id="388" r:id="rId28"/>
    <p:sldId id="389" r:id="rId29"/>
    <p:sldId id="390" r:id="rId30"/>
    <p:sldId id="374" r:id="rId31"/>
    <p:sldId id="375" r:id="rId32"/>
    <p:sldId id="380" r:id="rId33"/>
    <p:sldId id="381" r:id="rId34"/>
    <p:sldId id="382" r:id="rId35"/>
    <p:sldId id="391"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B58411-F4D6-42A5-95D4-ECBCF3B2E7D4}">
          <p14:sldIdLst>
            <p14:sldId id="330"/>
            <p14:sldId id="313"/>
            <p14:sldId id="376"/>
            <p14:sldId id="360"/>
            <p14:sldId id="361"/>
            <p14:sldId id="362"/>
            <p14:sldId id="358"/>
            <p14:sldId id="359"/>
            <p14:sldId id="312"/>
            <p14:sldId id="352"/>
            <p14:sldId id="353"/>
            <p14:sldId id="365"/>
            <p14:sldId id="366"/>
            <p14:sldId id="377"/>
            <p14:sldId id="369"/>
            <p14:sldId id="383"/>
            <p14:sldId id="384"/>
            <p14:sldId id="368"/>
            <p14:sldId id="367"/>
            <p14:sldId id="373"/>
            <p14:sldId id="363"/>
            <p14:sldId id="364"/>
            <p14:sldId id="378"/>
            <p14:sldId id="379"/>
            <p14:sldId id="386"/>
            <p14:sldId id="387"/>
            <p14:sldId id="388"/>
            <p14:sldId id="389"/>
            <p14:sldId id="390"/>
            <p14:sldId id="374"/>
            <p14:sldId id="375"/>
            <p14:sldId id="380"/>
            <p14:sldId id="381"/>
            <p14:sldId id="382"/>
            <p14:sldId id="391"/>
          </p14:sldIdLst>
        </p14:section>
      </p14:sectionLst>
    </p:ex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Remijan" initials="SR" lastIdx="2" clrIdx="6">
    <p:extLst>
      <p:ext uri="{19B8F6BF-5375-455C-9EA6-DF929625EA0E}">
        <p15:presenceInfo xmlns:p15="http://schemas.microsoft.com/office/powerpoint/2012/main" userId="S::Sarah.Remijan@rotary.org::fe6ac2d2-3f17-44c3-bccc-ca423bfb56f7" providerId="AD"/>
      </p:ext>
    </p:extLst>
  </p:cmAuthor>
  <p:cmAuthor id="1" name="Jean Stanula" initials="JS" lastIdx="4" clrIdx="0">
    <p:extLst>
      <p:ext uri="{19B8F6BF-5375-455C-9EA6-DF929625EA0E}">
        <p15:presenceInfo xmlns:p15="http://schemas.microsoft.com/office/powerpoint/2012/main" userId="S-1-5-21-2052111302-1645522239-682003330-70779" providerId="AD"/>
      </p:ext>
    </p:extLst>
  </p:cmAuthor>
  <p:cmAuthor id="8" name="Heather Antti" initials="HA" lastIdx="9" clrIdx="7">
    <p:extLst>
      <p:ext uri="{19B8F6BF-5375-455C-9EA6-DF929625EA0E}">
        <p15:presenceInfo xmlns:p15="http://schemas.microsoft.com/office/powerpoint/2012/main" userId="S-1-5-21-2052111302-1645522239-682003330-80426" providerId="AD"/>
      </p:ext>
    </p:extLst>
  </p:cmAuthor>
  <p:cmAuthor id="2" name="Maureen Vaught" initials="MV" lastIdx="14" clrIdx="1">
    <p:extLst>
      <p:ext uri="{19B8F6BF-5375-455C-9EA6-DF929625EA0E}">
        <p15:presenceInfo xmlns:p15="http://schemas.microsoft.com/office/powerpoint/2012/main" userId="S-1-5-21-2052111302-1645522239-682003330-32493" providerId="AD"/>
      </p:ext>
    </p:extLst>
  </p:cmAuthor>
  <p:cmAuthor id="3" name="Amy Finkelstein" initials="AF" lastIdx="6" clrIdx="2">
    <p:extLst>
      <p:ext uri="{19B8F6BF-5375-455C-9EA6-DF929625EA0E}">
        <p15:presenceInfo xmlns:p15="http://schemas.microsoft.com/office/powerpoint/2012/main" userId="S-1-5-21-2052111302-1645522239-682003330-92503" providerId="AD"/>
      </p:ext>
    </p:extLst>
  </p:cmAuthor>
  <p:cmAuthor id="4" name="Nick Smith" initials="NS" lastIdx="1" clrIdx="3">
    <p:extLst>
      <p:ext uri="{19B8F6BF-5375-455C-9EA6-DF929625EA0E}">
        <p15:presenceInfo xmlns:p15="http://schemas.microsoft.com/office/powerpoint/2012/main" userId="S-1-5-21-2052111302-1645522239-682003330-87236" providerId="AD"/>
      </p:ext>
    </p:extLst>
  </p:cmAuthor>
  <p:cmAuthor id="5" name="David V Bracho" initials="DVB" lastIdx="1" clrIdx="4">
    <p:extLst>
      <p:ext uri="{19B8F6BF-5375-455C-9EA6-DF929625EA0E}">
        <p15:presenceInfo xmlns:p15="http://schemas.microsoft.com/office/powerpoint/2012/main" userId="S::david_v_bracho@rush.edu::dc12680e-d2b5-447e-b5b8-920e48012528" providerId="AD"/>
      </p:ext>
    </p:extLst>
  </p:cmAuthor>
  <p:cmAuthor id="6" name="Kelly, Shannon" initials="SK" lastIdx="1" clrIdx="5">
    <p:extLst>
      <p:ext uri="{19B8F6BF-5375-455C-9EA6-DF929625EA0E}">
        <p15:presenceInfo xmlns:p15="http://schemas.microsoft.com/office/powerpoint/2012/main" userId="Kelly, Shan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872175"/>
    <a:srgbClr val="FF7600"/>
    <a:srgbClr val="F7A81B"/>
    <a:srgbClr val="17458F"/>
    <a:srgbClr val="009999"/>
    <a:srgbClr val="D91B5C"/>
    <a:srgbClr val="005DAA"/>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15B91-478A-4539-B088-281584A40E34}" v="1771" dt="2024-04-05T07:29:45.0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6" autoAdjust="0"/>
    <p:restoredTop sz="91168" autoAdjust="0"/>
  </p:normalViewPr>
  <p:slideViewPr>
    <p:cSldViewPr snapToGrid="0" showGuides="1">
      <p:cViewPr varScale="1">
        <p:scale>
          <a:sx n="57" d="100"/>
          <a:sy n="57" d="100"/>
        </p:scale>
        <p:origin x="868" y="2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 Lindfors" userId="ac807278-cab6-4a51-894f-4b7d6f46e3ea" providerId="ADAL" clId="{F5C15B91-478A-4539-B088-281584A40E34}"/>
    <pc:docChg chg="undo redo custSel addSld delSld modSld sldOrd modSection">
      <pc:chgData name="Mika Lindfors" userId="ac807278-cab6-4a51-894f-4b7d6f46e3ea" providerId="ADAL" clId="{F5C15B91-478A-4539-B088-281584A40E34}" dt="2024-04-05T07:29:45.081" v="3159" actId="20577"/>
      <pc:docMkLst>
        <pc:docMk/>
      </pc:docMkLst>
      <pc:sldChg chg="modAnim">
        <pc:chgData name="Mika Lindfors" userId="ac807278-cab6-4a51-894f-4b7d6f46e3ea" providerId="ADAL" clId="{F5C15B91-478A-4539-B088-281584A40E34}" dt="2024-04-03T10:42:38.857" v="70"/>
        <pc:sldMkLst>
          <pc:docMk/>
          <pc:sldMk cId="2636974296" sldId="312"/>
        </pc:sldMkLst>
      </pc:sldChg>
      <pc:sldChg chg="modSp modAnim">
        <pc:chgData name="Mika Lindfors" userId="ac807278-cab6-4a51-894f-4b7d6f46e3ea" providerId="ADAL" clId="{F5C15B91-478A-4539-B088-281584A40E34}" dt="2024-04-04T14:00:06.774" v="2164" actId="20577"/>
        <pc:sldMkLst>
          <pc:docMk/>
          <pc:sldMk cId="1978351591" sldId="313"/>
        </pc:sldMkLst>
        <pc:spChg chg="mod">
          <ac:chgData name="Mika Lindfors" userId="ac807278-cab6-4a51-894f-4b7d6f46e3ea" providerId="ADAL" clId="{F5C15B91-478A-4539-B088-281584A40E34}" dt="2024-04-04T14:00:06.774" v="2164" actId="20577"/>
          <ac:spMkLst>
            <pc:docMk/>
            <pc:sldMk cId="1978351591" sldId="313"/>
            <ac:spMk id="8" creationId="{080356D1-8491-4D3F-A23B-9317F31E57FF}"/>
          </ac:spMkLst>
        </pc:spChg>
      </pc:sldChg>
      <pc:sldChg chg="modAnim">
        <pc:chgData name="Mika Lindfors" userId="ac807278-cab6-4a51-894f-4b7d6f46e3ea" providerId="ADAL" clId="{F5C15B91-478A-4539-B088-281584A40E34}" dt="2024-04-04T13:27:47.634" v="1634"/>
        <pc:sldMkLst>
          <pc:docMk/>
          <pc:sldMk cId="1464853309" sldId="352"/>
        </pc:sldMkLst>
      </pc:sldChg>
      <pc:sldChg chg="modAnim">
        <pc:chgData name="Mika Lindfors" userId="ac807278-cab6-4a51-894f-4b7d6f46e3ea" providerId="ADAL" clId="{F5C15B91-478A-4539-B088-281584A40E34}" dt="2024-04-04T13:27:54.205" v="1635"/>
        <pc:sldMkLst>
          <pc:docMk/>
          <pc:sldMk cId="1444329316" sldId="353"/>
        </pc:sldMkLst>
      </pc:sldChg>
      <pc:sldChg chg="addSp delSp modSp mod">
        <pc:chgData name="Mika Lindfors" userId="ac807278-cab6-4a51-894f-4b7d6f46e3ea" providerId="ADAL" clId="{F5C15B91-478A-4539-B088-281584A40E34}" dt="2024-04-03T11:29:51.403" v="408" actId="1038"/>
        <pc:sldMkLst>
          <pc:docMk/>
          <pc:sldMk cId="1879895151" sldId="358"/>
        </pc:sldMkLst>
        <pc:picChg chg="del">
          <ac:chgData name="Mika Lindfors" userId="ac807278-cab6-4a51-894f-4b7d6f46e3ea" providerId="ADAL" clId="{F5C15B91-478A-4539-B088-281584A40E34}" dt="2024-04-03T11:27:41.291" v="211" actId="478"/>
          <ac:picMkLst>
            <pc:docMk/>
            <pc:sldMk cId="1879895151" sldId="358"/>
            <ac:picMk id="5" creationId="{EA65AEC4-6865-20A1-2C40-F220B10FA042}"/>
          </ac:picMkLst>
        </pc:picChg>
        <pc:picChg chg="add mod modCrop">
          <ac:chgData name="Mika Lindfors" userId="ac807278-cab6-4a51-894f-4b7d6f46e3ea" providerId="ADAL" clId="{F5C15B91-478A-4539-B088-281584A40E34}" dt="2024-04-03T11:29:51.403" v="408" actId="1038"/>
          <ac:picMkLst>
            <pc:docMk/>
            <pc:sldMk cId="1879895151" sldId="358"/>
            <ac:picMk id="6" creationId="{72E6CA8F-D8FC-68CE-C0AA-4B2FE870F9F1}"/>
          </ac:picMkLst>
        </pc:picChg>
      </pc:sldChg>
      <pc:sldChg chg="addSp delSp modSp mod">
        <pc:chgData name="Mika Lindfors" userId="ac807278-cab6-4a51-894f-4b7d6f46e3ea" providerId="ADAL" clId="{F5C15B91-478A-4539-B088-281584A40E34}" dt="2024-04-02T19:08:46.396" v="45" actId="14100"/>
        <pc:sldMkLst>
          <pc:docMk/>
          <pc:sldMk cId="4213749424" sldId="359"/>
        </pc:sldMkLst>
        <pc:spChg chg="add mod">
          <ac:chgData name="Mika Lindfors" userId="ac807278-cab6-4a51-894f-4b7d6f46e3ea" providerId="ADAL" clId="{F5C15B91-478A-4539-B088-281584A40E34}" dt="2024-04-02T19:07:17.685" v="36" actId="1076"/>
          <ac:spMkLst>
            <pc:docMk/>
            <pc:sldMk cId="4213749424" sldId="359"/>
            <ac:spMk id="3" creationId="{6124F550-D084-E591-2E53-DCAB452228F9}"/>
          </ac:spMkLst>
        </pc:spChg>
        <pc:cxnChg chg="add del">
          <ac:chgData name="Mika Lindfors" userId="ac807278-cab6-4a51-894f-4b7d6f46e3ea" providerId="ADAL" clId="{F5C15B91-478A-4539-B088-281584A40E34}" dt="2024-04-02T19:08:26.949" v="43" actId="478"/>
          <ac:cxnSpMkLst>
            <pc:docMk/>
            <pc:sldMk cId="4213749424" sldId="359"/>
            <ac:cxnSpMk id="12" creationId="{2FEEAA11-9E9F-0FE2-8497-F09ED033F55B}"/>
          </ac:cxnSpMkLst>
        </pc:cxnChg>
        <pc:cxnChg chg="add mod">
          <ac:chgData name="Mika Lindfors" userId="ac807278-cab6-4a51-894f-4b7d6f46e3ea" providerId="ADAL" clId="{F5C15B91-478A-4539-B088-281584A40E34}" dt="2024-04-02T19:08:46.396" v="45" actId="14100"/>
          <ac:cxnSpMkLst>
            <pc:docMk/>
            <pc:sldMk cId="4213749424" sldId="359"/>
            <ac:cxnSpMk id="14" creationId="{2AA7DCBA-2310-4054-97BC-776317812D25}"/>
          </ac:cxnSpMkLst>
        </pc:cxnChg>
      </pc:sldChg>
      <pc:sldChg chg="modSp modAnim">
        <pc:chgData name="Mika Lindfors" userId="ac807278-cab6-4a51-894f-4b7d6f46e3ea" providerId="ADAL" clId="{F5C15B91-478A-4539-B088-281584A40E34}" dt="2024-04-03T10:40:45.524" v="69" actId="20577"/>
        <pc:sldMkLst>
          <pc:docMk/>
          <pc:sldMk cId="885864089" sldId="360"/>
        </pc:sldMkLst>
        <pc:spChg chg="mod">
          <ac:chgData name="Mika Lindfors" userId="ac807278-cab6-4a51-894f-4b7d6f46e3ea" providerId="ADAL" clId="{F5C15B91-478A-4539-B088-281584A40E34}" dt="2024-04-03T10:40:45.524" v="69" actId="20577"/>
          <ac:spMkLst>
            <pc:docMk/>
            <pc:sldMk cId="885864089" sldId="360"/>
            <ac:spMk id="3" creationId="{CB8B85BF-AD6D-25FB-2370-4E5E7BF4CC6B}"/>
          </ac:spMkLst>
        </pc:spChg>
      </pc:sldChg>
      <pc:sldChg chg="modSp mod">
        <pc:chgData name="Mika Lindfors" userId="ac807278-cab6-4a51-894f-4b7d6f46e3ea" providerId="ADAL" clId="{F5C15B91-478A-4539-B088-281584A40E34}" dt="2024-04-04T13:49:21.275" v="2066" actId="20577"/>
        <pc:sldMkLst>
          <pc:docMk/>
          <pc:sldMk cId="1903884427" sldId="361"/>
        </pc:sldMkLst>
        <pc:spChg chg="mod">
          <ac:chgData name="Mika Lindfors" userId="ac807278-cab6-4a51-894f-4b7d6f46e3ea" providerId="ADAL" clId="{F5C15B91-478A-4539-B088-281584A40E34}" dt="2024-04-04T13:49:21.275" v="2066" actId="20577"/>
          <ac:spMkLst>
            <pc:docMk/>
            <pc:sldMk cId="1903884427" sldId="361"/>
            <ac:spMk id="7" creationId="{27EFC079-2594-EB1C-EE43-7159AFBF0709}"/>
          </ac:spMkLst>
        </pc:spChg>
      </pc:sldChg>
      <pc:sldChg chg="addSp modSp mod modAnim">
        <pc:chgData name="Mika Lindfors" userId="ac807278-cab6-4a51-894f-4b7d6f46e3ea" providerId="ADAL" clId="{F5C15B91-478A-4539-B088-281584A40E34}" dt="2024-04-04T13:48:00.842" v="2026" actId="1037"/>
        <pc:sldMkLst>
          <pc:docMk/>
          <pc:sldMk cId="1860743414" sldId="362"/>
        </pc:sldMkLst>
        <pc:spChg chg="mod">
          <ac:chgData name="Mika Lindfors" userId="ac807278-cab6-4a51-894f-4b7d6f46e3ea" providerId="ADAL" clId="{F5C15B91-478A-4539-B088-281584A40E34}" dt="2024-04-04T13:46:28.115" v="2019" actId="20577"/>
          <ac:spMkLst>
            <pc:docMk/>
            <pc:sldMk cId="1860743414" sldId="362"/>
            <ac:spMk id="3" creationId="{B2B9AFB4-FAEC-4C9B-FF72-757905832F8E}"/>
          </ac:spMkLst>
        </pc:spChg>
        <pc:picChg chg="add mod">
          <ac:chgData name="Mika Lindfors" userId="ac807278-cab6-4a51-894f-4b7d6f46e3ea" providerId="ADAL" clId="{F5C15B91-478A-4539-B088-281584A40E34}" dt="2024-04-04T13:44:58.932" v="1985" actId="1036"/>
          <ac:picMkLst>
            <pc:docMk/>
            <pc:sldMk cId="1860743414" sldId="362"/>
            <ac:picMk id="5" creationId="{56F29086-3460-63C3-E16F-640C716479A6}"/>
          </ac:picMkLst>
        </pc:picChg>
        <pc:picChg chg="add mod">
          <ac:chgData name="Mika Lindfors" userId="ac807278-cab6-4a51-894f-4b7d6f46e3ea" providerId="ADAL" clId="{F5C15B91-478A-4539-B088-281584A40E34}" dt="2024-04-04T13:45:09.070" v="1993" actId="1035"/>
          <ac:picMkLst>
            <pc:docMk/>
            <pc:sldMk cId="1860743414" sldId="362"/>
            <ac:picMk id="6" creationId="{4514967E-35F7-EC96-FC33-8763CD4EC546}"/>
          </ac:picMkLst>
        </pc:picChg>
        <pc:picChg chg="add mod">
          <ac:chgData name="Mika Lindfors" userId="ac807278-cab6-4a51-894f-4b7d6f46e3ea" providerId="ADAL" clId="{F5C15B91-478A-4539-B088-281584A40E34}" dt="2024-04-04T13:42:49.685" v="1945"/>
          <ac:picMkLst>
            <pc:docMk/>
            <pc:sldMk cId="1860743414" sldId="362"/>
            <ac:picMk id="7" creationId="{D3E5B514-F975-55F0-20F3-BF1946906734}"/>
          </ac:picMkLst>
        </pc:picChg>
        <pc:picChg chg="add mod">
          <ac:chgData name="Mika Lindfors" userId="ac807278-cab6-4a51-894f-4b7d6f46e3ea" providerId="ADAL" clId="{F5C15B91-478A-4539-B088-281584A40E34}" dt="2024-04-04T13:45:15.157" v="1996" actId="1037"/>
          <ac:picMkLst>
            <pc:docMk/>
            <pc:sldMk cId="1860743414" sldId="362"/>
            <ac:picMk id="8" creationId="{4A79EB58-345A-B0B5-0848-B4D35A26133D}"/>
          </ac:picMkLst>
        </pc:picChg>
        <pc:picChg chg="add mod">
          <ac:chgData name="Mika Lindfors" userId="ac807278-cab6-4a51-894f-4b7d6f46e3ea" providerId="ADAL" clId="{F5C15B91-478A-4539-B088-281584A40E34}" dt="2024-04-04T13:48:00.842" v="2026" actId="1037"/>
          <ac:picMkLst>
            <pc:docMk/>
            <pc:sldMk cId="1860743414" sldId="362"/>
            <ac:picMk id="9" creationId="{DC7C5CA6-EA7F-7284-2569-FDF0D4036365}"/>
          </ac:picMkLst>
        </pc:picChg>
        <pc:picChg chg="add mod">
          <ac:chgData name="Mika Lindfors" userId="ac807278-cab6-4a51-894f-4b7d6f46e3ea" providerId="ADAL" clId="{F5C15B91-478A-4539-B088-281584A40E34}" dt="2024-04-04T13:45:56.983" v="2011" actId="1037"/>
          <ac:picMkLst>
            <pc:docMk/>
            <pc:sldMk cId="1860743414" sldId="362"/>
            <ac:picMk id="10" creationId="{CC52D5FD-576F-2772-C7CE-DDFD380609A1}"/>
          </ac:picMkLst>
        </pc:picChg>
        <pc:picChg chg="add mod">
          <ac:chgData name="Mika Lindfors" userId="ac807278-cab6-4a51-894f-4b7d6f46e3ea" providerId="ADAL" clId="{F5C15B91-478A-4539-B088-281584A40E34}" dt="2024-04-04T13:46:22.665" v="2018" actId="1037"/>
          <ac:picMkLst>
            <pc:docMk/>
            <pc:sldMk cId="1860743414" sldId="362"/>
            <ac:picMk id="11" creationId="{82DB5DAC-5784-5C55-CD0D-C456B6276E9E}"/>
          </ac:picMkLst>
        </pc:picChg>
        <pc:picChg chg="add mod">
          <ac:chgData name="Mika Lindfors" userId="ac807278-cab6-4a51-894f-4b7d6f46e3ea" providerId="ADAL" clId="{F5C15B91-478A-4539-B088-281584A40E34}" dt="2024-04-04T13:46:36.833" v="2021" actId="1076"/>
          <ac:picMkLst>
            <pc:docMk/>
            <pc:sldMk cId="1860743414" sldId="362"/>
            <ac:picMk id="12" creationId="{61CA1B66-4D0F-0969-2E81-C2C231C57889}"/>
          </ac:picMkLst>
        </pc:picChg>
        <pc:picChg chg="add mod">
          <ac:chgData name="Mika Lindfors" userId="ac807278-cab6-4a51-894f-4b7d6f46e3ea" providerId="ADAL" clId="{F5C15B91-478A-4539-B088-281584A40E34}" dt="2024-04-04T13:44:54.592" v="1980" actId="1035"/>
          <ac:picMkLst>
            <pc:docMk/>
            <pc:sldMk cId="1860743414" sldId="362"/>
            <ac:picMk id="1026" creationId="{21904E9D-F392-B82F-49CC-4DE433CEE79C}"/>
          </ac:picMkLst>
        </pc:picChg>
      </pc:sldChg>
      <pc:sldChg chg="modAnim">
        <pc:chgData name="Mika Lindfors" userId="ac807278-cab6-4a51-894f-4b7d6f46e3ea" providerId="ADAL" clId="{F5C15B91-478A-4539-B088-281584A40E34}" dt="2024-04-03T12:26:40.349" v="590"/>
        <pc:sldMkLst>
          <pc:docMk/>
          <pc:sldMk cId="2756732792" sldId="363"/>
        </pc:sldMkLst>
      </pc:sldChg>
      <pc:sldChg chg="delSp modSp mod modAnim">
        <pc:chgData name="Mika Lindfors" userId="ac807278-cab6-4a51-894f-4b7d6f46e3ea" providerId="ADAL" clId="{F5C15B91-478A-4539-B088-281584A40E34}" dt="2024-04-03T10:49:43.698" v="95"/>
        <pc:sldMkLst>
          <pc:docMk/>
          <pc:sldMk cId="312810324" sldId="365"/>
        </pc:sldMkLst>
        <pc:cxnChg chg="del mod">
          <ac:chgData name="Mika Lindfors" userId="ac807278-cab6-4a51-894f-4b7d6f46e3ea" providerId="ADAL" clId="{F5C15B91-478A-4539-B088-281584A40E34}" dt="2024-04-03T10:46:41.692" v="76" actId="478"/>
          <ac:cxnSpMkLst>
            <pc:docMk/>
            <pc:sldMk cId="312810324" sldId="365"/>
            <ac:cxnSpMk id="24" creationId="{FDA39262-6096-7F33-E52A-756711D77233}"/>
          </ac:cxnSpMkLst>
        </pc:cxnChg>
      </pc:sldChg>
      <pc:sldChg chg="modSp mod">
        <pc:chgData name="Mika Lindfors" userId="ac807278-cab6-4a51-894f-4b7d6f46e3ea" providerId="ADAL" clId="{F5C15B91-478A-4539-B088-281584A40E34}" dt="2024-04-05T07:29:45.081" v="3159" actId="20577"/>
        <pc:sldMkLst>
          <pc:docMk/>
          <pc:sldMk cId="3950779231" sldId="366"/>
        </pc:sldMkLst>
        <pc:spChg chg="mod">
          <ac:chgData name="Mika Lindfors" userId="ac807278-cab6-4a51-894f-4b7d6f46e3ea" providerId="ADAL" clId="{F5C15B91-478A-4539-B088-281584A40E34}" dt="2024-04-05T07:29:45.081" v="3159" actId="20577"/>
          <ac:spMkLst>
            <pc:docMk/>
            <pc:sldMk cId="3950779231" sldId="366"/>
            <ac:spMk id="3" creationId="{81344630-D1A3-AEA6-08E6-834830CAD42E}"/>
          </ac:spMkLst>
        </pc:spChg>
      </pc:sldChg>
      <pc:sldChg chg="modSp mod">
        <pc:chgData name="Mika Lindfors" userId="ac807278-cab6-4a51-894f-4b7d6f46e3ea" providerId="ADAL" clId="{F5C15B91-478A-4539-B088-281584A40E34}" dt="2024-04-04T13:54:55.446" v="2081" actId="20577"/>
        <pc:sldMkLst>
          <pc:docMk/>
          <pc:sldMk cId="3307681280" sldId="369"/>
        </pc:sldMkLst>
        <pc:spChg chg="mod">
          <ac:chgData name="Mika Lindfors" userId="ac807278-cab6-4a51-894f-4b7d6f46e3ea" providerId="ADAL" clId="{F5C15B91-478A-4539-B088-281584A40E34}" dt="2024-04-04T13:54:55.446" v="2081" actId="20577"/>
          <ac:spMkLst>
            <pc:docMk/>
            <pc:sldMk cId="3307681280" sldId="369"/>
            <ac:spMk id="7" creationId="{FAA49AC0-8292-193D-CAC3-28278A55A7BB}"/>
          </ac:spMkLst>
        </pc:spChg>
      </pc:sldChg>
      <pc:sldChg chg="del">
        <pc:chgData name="Mika Lindfors" userId="ac807278-cab6-4a51-894f-4b7d6f46e3ea" providerId="ADAL" clId="{F5C15B91-478A-4539-B088-281584A40E34}" dt="2024-04-03T11:31:03.047" v="416" actId="47"/>
        <pc:sldMkLst>
          <pc:docMk/>
          <pc:sldMk cId="2678670486" sldId="371"/>
        </pc:sldMkLst>
      </pc:sldChg>
      <pc:sldChg chg="del">
        <pc:chgData name="Mika Lindfors" userId="ac807278-cab6-4a51-894f-4b7d6f46e3ea" providerId="ADAL" clId="{F5C15B91-478A-4539-B088-281584A40E34}" dt="2024-04-03T11:30:35.023" v="412" actId="47"/>
        <pc:sldMkLst>
          <pc:docMk/>
          <pc:sldMk cId="1785251651" sldId="372"/>
        </pc:sldMkLst>
      </pc:sldChg>
      <pc:sldChg chg="modSp mod modAnim">
        <pc:chgData name="Mika Lindfors" userId="ac807278-cab6-4a51-894f-4b7d6f46e3ea" providerId="ADAL" clId="{F5C15B91-478A-4539-B088-281584A40E34}" dt="2024-04-04T10:40:21.622" v="1633" actId="20577"/>
        <pc:sldMkLst>
          <pc:docMk/>
          <pc:sldMk cId="3156786158" sldId="373"/>
        </pc:sldMkLst>
        <pc:spChg chg="mod">
          <ac:chgData name="Mika Lindfors" userId="ac807278-cab6-4a51-894f-4b7d6f46e3ea" providerId="ADAL" clId="{F5C15B91-478A-4539-B088-281584A40E34}" dt="2024-04-04T10:40:21.622" v="1633" actId="20577"/>
          <ac:spMkLst>
            <pc:docMk/>
            <pc:sldMk cId="3156786158" sldId="373"/>
            <ac:spMk id="3" creationId="{896099F8-AB05-6507-C8D9-C31AE73FC2D9}"/>
          </ac:spMkLst>
        </pc:spChg>
      </pc:sldChg>
      <pc:sldChg chg="modSp mod">
        <pc:chgData name="Mika Lindfors" userId="ac807278-cab6-4a51-894f-4b7d6f46e3ea" providerId="ADAL" clId="{F5C15B91-478A-4539-B088-281584A40E34}" dt="2024-04-03T11:37:37.093" v="484" actId="5793"/>
        <pc:sldMkLst>
          <pc:docMk/>
          <pc:sldMk cId="3115125762" sldId="376"/>
        </pc:sldMkLst>
        <pc:spChg chg="mod">
          <ac:chgData name="Mika Lindfors" userId="ac807278-cab6-4a51-894f-4b7d6f46e3ea" providerId="ADAL" clId="{F5C15B91-478A-4539-B088-281584A40E34}" dt="2024-04-03T11:37:37.093" v="484" actId="5793"/>
          <ac:spMkLst>
            <pc:docMk/>
            <pc:sldMk cId="3115125762" sldId="376"/>
            <ac:spMk id="3" creationId="{9146CB74-017B-A16B-7702-B3C17B7B5E54}"/>
          </ac:spMkLst>
        </pc:spChg>
      </pc:sldChg>
      <pc:sldChg chg="modSp mod modAnim">
        <pc:chgData name="Mika Lindfors" userId="ac807278-cab6-4a51-894f-4b7d6f46e3ea" providerId="ADAL" clId="{F5C15B91-478A-4539-B088-281584A40E34}" dt="2024-04-03T11:22:47.404" v="210"/>
        <pc:sldMkLst>
          <pc:docMk/>
          <pc:sldMk cId="531009640" sldId="377"/>
        </pc:sldMkLst>
        <pc:spChg chg="mod">
          <ac:chgData name="Mika Lindfors" userId="ac807278-cab6-4a51-894f-4b7d6f46e3ea" providerId="ADAL" clId="{F5C15B91-478A-4539-B088-281584A40E34}" dt="2024-04-03T11:22:35.142" v="209" actId="20577"/>
          <ac:spMkLst>
            <pc:docMk/>
            <pc:sldMk cId="531009640" sldId="377"/>
            <ac:spMk id="3" creationId="{BADEC771-854F-00FF-3B7E-841D4A5492F3}"/>
          </ac:spMkLst>
        </pc:spChg>
      </pc:sldChg>
      <pc:sldChg chg="modSp">
        <pc:chgData name="Mika Lindfors" userId="ac807278-cab6-4a51-894f-4b7d6f46e3ea" providerId="ADAL" clId="{F5C15B91-478A-4539-B088-281584A40E34}" dt="2024-04-03T12:51:09.990" v="655" actId="20577"/>
        <pc:sldMkLst>
          <pc:docMk/>
          <pc:sldMk cId="3198455096" sldId="378"/>
        </pc:sldMkLst>
        <pc:spChg chg="mod">
          <ac:chgData name="Mika Lindfors" userId="ac807278-cab6-4a51-894f-4b7d6f46e3ea" providerId="ADAL" clId="{F5C15B91-478A-4539-B088-281584A40E34}" dt="2024-04-03T12:51:09.990" v="655" actId="20577"/>
          <ac:spMkLst>
            <pc:docMk/>
            <pc:sldMk cId="3198455096" sldId="378"/>
            <ac:spMk id="3" creationId="{A9F906B3-E3E3-7E5A-F8CF-95E172459483}"/>
          </ac:spMkLst>
        </pc:spChg>
      </pc:sldChg>
      <pc:sldChg chg="modSp">
        <pc:chgData name="Mika Lindfors" userId="ac807278-cab6-4a51-894f-4b7d6f46e3ea" providerId="ADAL" clId="{F5C15B91-478A-4539-B088-281584A40E34}" dt="2024-04-04T14:47:34.012" v="3150" actId="20577"/>
        <pc:sldMkLst>
          <pc:docMk/>
          <pc:sldMk cId="2773992419" sldId="382"/>
        </pc:sldMkLst>
        <pc:spChg chg="mod">
          <ac:chgData name="Mika Lindfors" userId="ac807278-cab6-4a51-894f-4b7d6f46e3ea" providerId="ADAL" clId="{F5C15B91-478A-4539-B088-281584A40E34}" dt="2024-04-04T14:47:34.012" v="3150" actId="20577"/>
          <ac:spMkLst>
            <pc:docMk/>
            <pc:sldMk cId="2773992419" sldId="382"/>
            <ac:spMk id="3" creationId="{A99EF273-698C-3004-8BE1-083135A4063A}"/>
          </ac:spMkLst>
        </pc:spChg>
      </pc:sldChg>
      <pc:sldChg chg="add ord">
        <pc:chgData name="Mika Lindfors" userId="ac807278-cab6-4a51-894f-4b7d6f46e3ea" providerId="ADAL" clId="{F5C15B91-478A-4539-B088-281584A40E34}" dt="2024-04-03T11:30:32.659" v="411"/>
        <pc:sldMkLst>
          <pc:docMk/>
          <pc:sldMk cId="915608310" sldId="383"/>
        </pc:sldMkLst>
      </pc:sldChg>
      <pc:sldChg chg="add ord">
        <pc:chgData name="Mika Lindfors" userId="ac807278-cab6-4a51-894f-4b7d6f46e3ea" providerId="ADAL" clId="{F5C15B91-478A-4539-B088-281584A40E34}" dt="2024-04-03T11:31:00.402" v="415"/>
        <pc:sldMkLst>
          <pc:docMk/>
          <pc:sldMk cId="595767601" sldId="384"/>
        </pc:sldMkLst>
      </pc:sldChg>
      <pc:sldChg chg="modSp add del mod ord modAnim">
        <pc:chgData name="Mika Lindfors" userId="ac807278-cab6-4a51-894f-4b7d6f46e3ea" providerId="ADAL" clId="{F5C15B91-478A-4539-B088-281584A40E34}" dt="2024-04-03T13:11:18.095" v="1301" actId="47"/>
        <pc:sldMkLst>
          <pc:docMk/>
          <pc:sldMk cId="3981193643" sldId="385"/>
        </pc:sldMkLst>
        <pc:spChg chg="mod">
          <ac:chgData name="Mika Lindfors" userId="ac807278-cab6-4a51-894f-4b7d6f46e3ea" providerId="ADAL" clId="{F5C15B91-478A-4539-B088-281584A40E34}" dt="2024-04-03T12:58:59.932" v="921" actId="20577"/>
          <ac:spMkLst>
            <pc:docMk/>
            <pc:sldMk cId="3981193643" sldId="385"/>
            <ac:spMk id="2" creationId="{BC90AEBB-FCD8-16FE-0195-F1A42DA09365}"/>
          </ac:spMkLst>
        </pc:spChg>
        <pc:spChg chg="mod">
          <ac:chgData name="Mika Lindfors" userId="ac807278-cab6-4a51-894f-4b7d6f46e3ea" providerId="ADAL" clId="{F5C15B91-478A-4539-B088-281584A40E34}" dt="2024-04-03T13:00:24.221" v="1028" actId="20577"/>
          <ac:spMkLst>
            <pc:docMk/>
            <pc:sldMk cId="3981193643" sldId="385"/>
            <ac:spMk id="3" creationId="{A9F906B3-E3E3-7E5A-F8CF-95E172459483}"/>
          </ac:spMkLst>
        </pc:spChg>
      </pc:sldChg>
      <pc:sldChg chg="modSp add modAnim">
        <pc:chgData name="Mika Lindfors" userId="ac807278-cab6-4a51-894f-4b7d6f46e3ea" providerId="ADAL" clId="{F5C15B91-478A-4539-B088-281584A40E34}" dt="2024-04-04T14:29:03.689" v="2893" actId="123"/>
        <pc:sldMkLst>
          <pc:docMk/>
          <pc:sldMk cId="2072854903" sldId="386"/>
        </pc:sldMkLst>
        <pc:spChg chg="mod">
          <ac:chgData name="Mika Lindfors" userId="ac807278-cab6-4a51-894f-4b7d6f46e3ea" providerId="ADAL" clId="{F5C15B91-478A-4539-B088-281584A40E34}" dt="2024-04-04T14:29:03.689" v="2893" actId="123"/>
          <ac:spMkLst>
            <pc:docMk/>
            <pc:sldMk cId="2072854903" sldId="386"/>
            <ac:spMk id="3" creationId="{A9F906B3-E3E3-7E5A-F8CF-95E172459483}"/>
          </ac:spMkLst>
        </pc:spChg>
      </pc:sldChg>
      <pc:sldChg chg="modSp add mod modAnim">
        <pc:chgData name="Mika Lindfors" userId="ac807278-cab6-4a51-894f-4b7d6f46e3ea" providerId="ADAL" clId="{F5C15B91-478A-4539-B088-281584A40E34}" dt="2024-04-04T14:41:24.089" v="3148" actId="20577"/>
        <pc:sldMkLst>
          <pc:docMk/>
          <pc:sldMk cId="2098507559" sldId="387"/>
        </pc:sldMkLst>
        <pc:spChg chg="mod">
          <ac:chgData name="Mika Lindfors" userId="ac807278-cab6-4a51-894f-4b7d6f46e3ea" providerId="ADAL" clId="{F5C15B91-478A-4539-B088-281584A40E34}" dt="2024-04-04T14:41:24.089" v="3148" actId="20577"/>
          <ac:spMkLst>
            <pc:docMk/>
            <pc:sldMk cId="2098507559" sldId="387"/>
            <ac:spMk id="3" creationId="{A9F906B3-E3E3-7E5A-F8CF-95E172459483}"/>
          </ac:spMkLst>
        </pc:spChg>
      </pc:sldChg>
      <pc:sldChg chg="modSp add mod modAnim">
        <pc:chgData name="Mika Lindfors" userId="ac807278-cab6-4a51-894f-4b7d6f46e3ea" providerId="ADAL" clId="{F5C15B91-478A-4539-B088-281584A40E34}" dt="2024-04-04T14:32:27.295" v="2900" actId="20577"/>
        <pc:sldMkLst>
          <pc:docMk/>
          <pc:sldMk cId="2492161620" sldId="388"/>
        </pc:sldMkLst>
        <pc:spChg chg="mod">
          <ac:chgData name="Mika Lindfors" userId="ac807278-cab6-4a51-894f-4b7d6f46e3ea" providerId="ADAL" clId="{F5C15B91-478A-4539-B088-281584A40E34}" dt="2024-04-04T14:32:27.295" v="2900" actId="20577"/>
          <ac:spMkLst>
            <pc:docMk/>
            <pc:sldMk cId="2492161620" sldId="388"/>
            <ac:spMk id="3" creationId="{A9F906B3-E3E3-7E5A-F8CF-95E172459483}"/>
          </ac:spMkLst>
        </pc:spChg>
      </pc:sldChg>
      <pc:sldChg chg="modSp add mod modAnim">
        <pc:chgData name="Mika Lindfors" userId="ac807278-cab6-4a51-894f-4b7d6f46e3ea" providerId="ADAL" clId="{F5C15B91-478A-4539-B088-281584A40E34}" dt="2024-04-03T13:39:29.205" v="1602" actId="403"/>
        <pc:sldMkLst>
          <pc:docMk/>
          <pc:sldMk cId="3794673160" sldId="389"/>
        </pc:sldMkLst>
        <pc:spChg chg="mod">
          <ac:chgData name="Mika Lindfors" userId="ac807278-cab6-4a51-894f-4b7d6f46e3ea" providerId="ADAL" clId="{F5C15B91-478A-4539-B088-281584A40E34}" dt="2024-04-03T13:39:29.205" v="1602" actId="403"/>
          <ac:spMkLst>
            <pc:docMk/>
            <pc:sldMk cId="3794673160" sldId="389"/>
            <ac:spMk id="3" creationId="{A9F906B3-E3E3-7E5A-F8CF-95E172459483}"/>
          </ac:spMkLst>
        </pc:spChg>
      </pc:sldChg>
      <pc:sldChg chg="modSp add mod modAnim">
        <pc:chgData name="Mika Lindfors" userId="ac807278-cab6-4a51-894f-4b7d6f46e3ea" providerId="ADAL" clId="{F5C15B91-478A-4539-B088-281584A40E34}" dt="2024-04-03T13:39:50.167" v="1603" actId="113"/>
        <pc:sldMkLst>
          <pc:docMk/>
          <pc:sldMk cId="2910278992" sldId="390"/>
        </pc:sldMkLst>
        <pc:spChg chg="mod">
          <ac:chgData name="Mika Lindfors" userId="ac807278-cab6-4a51-894f-4b7d6f46e3ea" providerId="ADAL" clId="{F5C15B91-478A-4539-B088-281584A40E34}" dt="2024-04-03T13:39:50.167" v="1603" actId="113"/>
          <ac:spMkLst>
            <pc:docMk/>
            <pc:sldMk cId="2910278992" sldId="390"/>
            <ac:spMk id="3" creationId="{A9F906B3-E3E3-7E5A-F8CF-95E172459483}"/>
          </ac:spMkLst>
        </pc:spChg>
      </pc:sldChg>
      <pc:sldChg chg="addSp delSp modSp new mod">
        <pc:chgData name="Mika Lindfors" userId="ac807278-cab6-4a51-894f-4b7d6f46e3ea" providerId="ADAL" clId="{F5C15B91-478A-4539-B088-281584A40E34}" dt="2024-04-04T14:49:07.733" v="3158" actId="20577"/>
        <pc:sldMkLst>
          <pc:docMk/>
          <pc:sldMk cId="2481267955" sldId="391"/>
        </pc:sldMkLst>
        <pc:spChg chg="mod">
          <ac:chgData name="Mika Lindfors" userId="ac807278-cab6-4a51-894f-4b7d6f46e3ea" providerId="ADAL" clId="{F5C15B91-478A-4539-B088-281584A40E34}" dt="2024-04-04T14:49:07.733" v="3158" actId="20577"/>
          <ac:spMkLst>
            <pc:docMk/>
            <pc:sldMk cId="2481267955" sldId="391"/>
            <ac:spMk id="2" creationId="{6728FFF8-7476-18A7-5843-85C8436C54E4}"/>
          </ac:spMkLst>
        </pc:spChg>
        <pc:spChg chg="del mod">
          <ac:chgData name="Mika Lindfors" userId="ac807278-cab6-4a51-894f-4b7d6f46e3ea" providerId="ADAL" clId="{F5C15B91-478A-4539-B088-281584A40E34}" dt="2024-04-04T14:27:03.043" v="2866" actId="478"/>
          <ac:spMkLst>
            <pc:docMk/>
            <pc:sldMk cId="2481267955" sldId="391"/>
            <ac:spMk id="3" creationId="{8BD9565B-83DF-EBCE-62EB-1D2D9CF06ACF}"/>
          </ac:spMkLst>
        </pc:spChg>
        <pc:spChg chg="add mod">
          <ac:chgData name="Mika Lindfors" userId="ac807278-cab6-4a51-894f-4b7d6f46e3ea" providerId="ADAL" clId="{F5C15B91-478A-4539-B088-281584A40E34}" dt="2024-04-04T14:27:03.043" v="2866" actId="478"/>
          <ac:spMkLst>
            <pc:docMk/>
            <pc:sldMk cId="2481267955" sldId="391"/>
            <ac:spMk id="8" creationId="{7FE8F168-8D97-F785-A5A8-59E7A0E962A4}"/>
          </ac:spMkLst>
        </pc:spChg>
        <pc:picChg chg="add mod">
          <ac:chgData name="Mika Lindfors" userId="ac807278-cab6-4a51-894f-4b7d6f46e3ea" providerId="ADAL" clId="{F5C15B91-478A-4539-B088-281584A40E34}" dt="2024-04-04T14:26:45.728" v="2864" actId="1036"/>
          <ac:picMkLst>
            <pc:docMk/>
            <pc:sldMk cId="2481267955" sldId="391"/>
            <ac:picMk id="6" creationId="{724A09FD-5E5D-39FD-970A-F42AF72BF9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414893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31</a:t>
            </a:fld>
            <a:endParaRPr lang="en-US" dirty="0"/>
          </a:p>
        </p:txBody>
      </p:sp>
    </p:spTree>
    <p:extLst>
      <p:ext uri="{BB962C8B-B14F-4D97-AF65-F5344CB8AC3E}">
        <p14:creationId xmlns:p14="http://schemas.microsoft.com/office/powerpoint/2010/main" val="287485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32</a:t>
            </a:fld>
            <a:endParaRPr lang="en-US" dirty="0"/>
          </a:p>
        </p:txBody>
      </p:sp>
    </p:spTree>
    <p:extLst>
      <p:ext uri="{BB962C8B-B14F-4D97-AF65-F5344CB8AC3E}">
        <p14:creationId xmlns:p14="http://schemas.microsoft.com/office/powerpoint/2010/main" val="24000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33</a:t>
            </a:fld>
            <a:endParaRPr lang="en-US" dirty="0"/>
          </a:p>
        </p:txBody>
      </p:sp>
    </p:spTree>
    <p:extLst>
      <p:ext uri="{BB962C8B-B14F-4D97-AF65-F5344CB8AC3E}">
        <p14:creationId xmlns:p14="http://schemas.microsoft.com/office/powerpoint/2010/main" val="4011274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34</a:t>
            </a:fld>
            <a:endParaRPr lang="en-US" dirty="0"/>
          </a:p>
        </p:txBody>
      </p:sp>
    </p:spTree>
    <p:extLst>
      <p:ext uri="{BB962C8B-B14F-4D97-AF65-F5344CB8AC3E}">
        <p14:creationId xmlns:p14="http://schemas.microsoft.com/office/powerpoint/2010/main" val="32142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32863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06853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40879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36970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91654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75925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20701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39811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2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79" r:id="rId2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rotary.org/members/learn/global-search/h%C3%A4lsokontroll" TargetMode="External"/><Relationship Id="rId2" Type="http://schemas.openxmlformats.org/officeDocument/2006/relationships/hyperlink" Target="https://learn.rotary.org/members/learn/global-search/Verktyg%20For%20Medlemsutvardering" TargetMode="External"/><Relationship Id="rId1" Type="http://schemas.openxmlformats.org/officeDocument/2006/relationships/slideLayout" Target="../slideLayouts/slideLayout11.xml"/><Relationship Id="rId4" Type="http://schemas.openxmlformats.org/officeDocument/2006/relationships/hyperlink" Target="https://my.rotary.org/en/learning-reference/learn-topic/membershi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olaris.semda.se/Video"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hyperlink" Target="https://rotary2350.se/sv/documents/folder/show/1605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y.rotary.org/en/"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rotary2350.se/sv/documents/folder/show/95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learn.rotary.org/members/pages/36/course-catalogs"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learn.rotary.org/members/learn/course/1317/play/7473/Handbok%2Bi%2Bstrategisk%2Bplanering"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www.rotary.org/en/about-rotary"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meeting-business-brainstorming-1453895/" TargetMode="Externa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7.jp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District Training Assembly (DTA)</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err="1">
                <a:solidFill>
                  <a:srgbClr val="005DAA"/>
                </a:solidFill>
              </a:rPr>
              <a:t>Distriktsutbildningssamråd</a:t>
            </a:r>
            <a:r>
              <a:rPr lang="en-US" sz="3200" b="1" dirty="0">
                <a:solidFill>
                  <a:srgbClr val="005DAA"/>
                </a:solidFill>
              </a:rPr>
              <a:t> 2024-04-06</a:t>
            </a:r>
          </a:p>
        </p:txBody>
      </p:sp>
      <p:pic>
        <p:nvPicPr>
          <p:cNvPr id="2" name="Picture 9">
            <a:extLst>
              <a:ext uri="{FF2B5EF4-FFF2-40B4-BE49-F238E27FC236}">
                <a16:creationId xmlns:a16="http://schemas.microsoft.com/office/drawing/2014/main" id="{502C1728-5FA8-05E2-00A6-6DCE2951A2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51887" y="5642230"/>
            <a:ext cx="2375059" cy="1022463"/>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395B869-F23D-7E5A-27BC-B17A63E07AAB}"/>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800">
                <a:solidFill>
                  <a:schemeClr val="tx1"/>
                </a:solidFill>
              </a:rPr>
              <a:t>stephanie a. urchick </a:t>
            </a:r>
            <a:br>
              <a:rPr lang="en-US" sz="3800">
                <a:solidFill>
                  <a:schemeClr val="tx1"/>
                </a:solidFill>
              </a:rPr>
            </a:br>
            <a:r>
              <a:rPr lang="en-US" sz="3800">
                <a:solidFill>
                  <a:schemeClr val="tx1"/>
                </a:solidFill>
              </a:rPr>
              <a:t>RI President 2024-25</a:t>
            </a:r>
          </a:p>
        </p:txBody>
      </p:sp>
      <p:pic>
        <p:nvPicPr>
          <p:cNvPr id="5" name="Platshållare för innehåll 4" descr="Stephanie A. Urchick">
            <a:extLst>
              <a:ext uri="{FF2B5EF4-FFF2-40B4-BE49-F238E27FC236}">
                <a16:creationId xmlns:a16="http://schemas.microsoft.com/office/drawing/2014/main" id="{CEF0CA3E-A857-DBF9-16F3-B5D9034B42CA}"/>
              </a:ext>
            </a:extLst>
          </p:cNvPr>
          <p:cNvPicPr>
            <a:picLocks noChangeAspect="1"/>
          </p:cNvPicPr>
          <p:nvPr/>
        </p:nvPicPr>
        <p:blipFill rotWithShape="1">
          <a:blip r:embed="rId3">
            <a:extLst>
              <a:ext uri="{28A0092B-C50C-407E-A947-70E740481C1C}">
                <a14:useLocalDpi xmlns:a14="http://schemas.microsoft.com/office/drawing/2010/main" val="0"/>
              </a:ext>
            </a:extLst>
          </a:blip>
          <a:srcRect l="9339"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tshållare för innehåll 7">
            <a:extLst>
              <a:ext uri="{FF2B5EF4-FFF2-40B4-BE49-F238E27FC236}">
                <a16:creationId xmlns:a16="http://schemas.microsoft.com/office/drawing/2014/main" id="{18C166B9-77A4-9EBF-A53B-8654A1837520}"/>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1800" dirty="0" err="1">
                <a:solidFill>
                  <a:schemeClr val="tx1"/>
                </a:solidFill>
              </a:rPr>
              <a:t>Vår</a:t>
            </a:r>
            <a:r>
              <a:rPr lang="en-US" sz="1800" dirty="0">
                <a:solidFill>
                  <a:schemeClr val="tx1"/>
                </a:solidFill>
              </a:rPr>
              <a:t> </a:t>
            </a:r>
            <a:r>
              <a:rPr lang="en-US" sz="1800" dirty="0" err="1">
                <a:solidFill>
                  <a:schemeClr val="tx1"/>
                </a:solidFill>
              </a:rPr>
              <a:t>andra</a:t>
            </a:r>
            <a:r>
              <a:rPr lang="en-US" sz="1800" dirty="0">
                <a:solidFill>
                  <a:schemeClr val="tx1"/>
                </a:solidFill>
              </a:rPr>
              <a:t> </a:t>
            </a:r>
            <a:r>
              <a:rPr lang="en-US" sz="1800" dirty="0" err="1">
                <a:solidFill>
                  <a:schemeClr val="tx1"/>
                </a:solidFill>
              </a:rPr>
              <a:t>kvinliga</a:t>
            </a:r>
            <a:r>
              <a:rPr lang="en-US" sz="1800" dirty="0">
                <a:solidFill>
                  <a:schemeClr val="tx1"/>
                </a:solidFill>
              </a:rPr>
              <a:t> RI President</a:t>
            </a:r>
          </a:p>
          <a:p>
            <a:r>
              <a:rPr lang="en-US" sz="1800" dirty="0" err="1">
                <a:solidFill>
                  <a:schemeClr val="tx1"/>
                </a:solidFill>
              </a:rPr>
              <a:t>Medlem</a:t>
            </a:r>
            <a:r>
              <a:rPr lang="en-US" sz="1800" dirty="0">
                <a:solidFill>
                  <a:schemeClr val="tx1"/>
                </a:solidFill>
              </a:rPr>
              <a:t> </a:t>
            </a:r>
            <a:r>
              <a:rPr lang="en-US" sz="1800" dirty="0" err="1">
                <a:solidFill>
                  <a:schemeClr val="tx1"/>
                </a:solidFill>
              </a:rPr>
              <a:t>i</a:t>
            </a:r>
            <a:r>
              <a:rPr lang="en-US" sz="1800" dirty="0">
                <a:solidFill>
                  <a:schemeClr val="tx1"/>
                </a:solidFill>
              </a:rPr>
              <a:t> McMurray Rotaryklubb </a:t>
            </a:r>
            <a:r>
              <a:rPr lang="en-US" sz="1800" dirty="0" err="1">
                <a:solidFill>
                  <a:schemeClr val="tx1"/>
                </a:solidFill>
              </a:rPr>
              <a:t>i</a:t>
            </a:r>
            <a:r>
              <a:rPr lang="en-US" sz="1800" dirty="0">
                <a:solidFill>
                  <a:schemeClr val="tx1"/>
                </a:solidFill>
              </a:rPr>
              <a:t> Pennsylvania, USA</a:t>
            </a:r>
          </a:p>
          <a:p>
            <a:r>
              <a:rPr lang="en-US" sz="1800" dirty="0">
                <a:solidFill>
                  <a:schemeClr val="tx1"/>
                </a:solidFill>
              </a:rPr>
              <a:t>Var med och </a:t>
            </a:r>
            <a:r>
              <a:rPr lang="en-US" sz="1800" dirty="0" err="1">
                <a:solidFill>
                  <a:schemeClr val="tx1"/>
                </a:solidFill>
              </a:rPr>
              <a:t>skapade</a:t>
            </a:r>
            <a:r>
              <a:rPr lang="en-US" sz="1800" dirty="0">
                <a:solidFill>
                  <a:schemeClr val="tx1"/>
                </a:solidFill>
              </a:rPr>
              <a:t> The Rotary Action Plan</a:t>
            </a:r>
          </a:p>
        </p:txBody>
      </p:sp>
      <p:sp>
        <p:nvSpPr>
          <p:cNvPr id="4" name="Platshållare för bildnummer 3">
            <a:extLst>
              <a:ext uri="{FF2B5EF4-FFF2-40B4-BE49-F238E27FC236}">
                <a16:creationId xmlns:a16="http://schemas.microsoft.com/office/drawing/2014/main" id="{9F977692-0FDB-2FEC-F38E-76C540B9411F}"/>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97A94E25-127B-4C48-AF96-44BA7B823777}" type="slidenum">
              <a:rPr lang="en-US">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648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19694AA3-258A-CC1F-90E6-2F98E17FC803}"/>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kern="1200">
                <a:solidFill>
                  <a:schemeClr val="tx1"/>
                </a:solidFill>
                <a:latin typeface="+mj-lt"/>
                <a:ea typeface="+mj-ea"/>
                <a:cs typeface="+mj-cs"/>
              </a:rPr>
              <a:t>Stephanies tema 2024-25</a:t>
            </a:r>
          </a:p>
        </p:txBody>
      </p:sp>
      <p:sp>
        <p:nvSpPr>
          <p:cNvPr id="9" name="Content Placeholder 8">
            <a:extLst>
              <a:ext uri="{FF2B5EF4-FFF2-40B4-BE49-F238E27FC236}">
                <a16:creationId xmlns:a16="http://schemas.microsoft.com/office/drawing/2014/main" id="{03603F88-20AE-0284-C649-BEDE5F250C21}"/>
              </a:ext>
            </a:extLst>
          </p:cNvPr>
          <p:cNvSpPr>
            <a:spLocks noGrp="1"/>
          </p:cNvSpPr>
          <p:nvPr>
            <p:ph idx="1"/>
          </p:nvPr>
        </p:nvSpPr>
        <p:spPr>
          <a:xfrm>
            <a:off x="1137034" y="2194102"/>
            <a:ext cx="4438036" cy="3908585"/>
          </a:xfrm>
        </p:spPr>
        <p:txBody>
          <a:bodyPr vert="horz" lIns="91440" tIns="45720" rIns="91440" bIns="45720" rtlCol="0">
            <a:normAutofit/>
          </a:bodyPr>
          <a:lstStyle/>
          <a:p>
            <a:pPr marL="0" indent="0">
              <a:buNone/>
            </a:pPr>
            <a:r>
              <a:rPr lang="sv-SE" sz="2000" kern="100" dirty="0">
                <a:effectLst/>
                <a:latin typeface="Aptos" panose="020B0004020202020204" pitchFamily="34" charset="0"/>
                <a:ea typeface="Aptos" panose="020B0004020202020204" pitchFamily="34" charset="0"/>
                <a:cs typeface="Times New Roman" panose="02020603050405020304" pitchFamily="18" charset="0"/>
              </a:rPr>
              <a:t>Enligt Stephanie skapar medlemmar magin genom varje utfört projekt, varje dollar vi donerar och genom varje ny medlem i Rotary. </a:t>
            </a:r>
          </a:p>
          <a:p>
            <a:pPr marL="0" indent="0">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latshållare för innehåll 4" descr="En bild som visar Grafik, grafisk design&#10;&#10;Automatiskt genererad beskrivning">
            <a:extLst>
              <a:ext uri="{FF2B5EF4-FFF2-40B4-BE49-F238E27FC236}">
                <a16:creationId xmlns:a16="http://schemas.microsoft.com/office/drawing/2014/main" id="{1B616B21-C375-2FE0-EDB5-466A4AA80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10" y="2036579"/>
            <a:ext cx="4737650" cy="2807056"/>
          </a:xfrm>
          <a:prstGeom prst="rect">
            <a:avLst/>
          </a:prstGeom>
        </p:spPr>
      </p:pic>
      <p:sp>
        <p:nvSpPr>
          <p:cNvPr id="4" name="Platshållare för bildnummer 3">
            <a:extLst>
              <a:ext uri="{FF2B5EF4-FFF2-40B4-BE49-F238E27FC236}">
                <a16:creationId xmlns:a16="http://schemas.microsoft.com/office/drawing/2014/main" id="{9E64575A-6F05-1B7B-6B38-CD9D6C056C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z="1000">
                <a:solidFill>
                  <a:schemeClr val="tx1">
                    <a:tint val="75000"/>
                  </a:schemeClr>
                </a:solidFill>
              </a:rPr>
              <a:pPr>
                <a:spcAft>
                  <a:spcPts val="600"/>
                </a:spcAft>
              </a:pPr>
              <a:t>11</a:t>
            </a:fld>
            <a:endParaRPr lang="en-US" sz="1000">
              <a:solidFill>
                <a:schemeClr val="tx1">
                  <a:tint val="75000"/>
                </a:schemeClr>
              </a:solidFill>
            </a:endParaRPr>
          </a:p>
        </p:txBody>
      </p:sp>
    </p:spTree>
    <p:extLst>
      <p:ext uri="{BB962C8B-B14F-4D97-AF65-F5344CB8AC3E}">
        <p14:creationId xmlns:p14="http://schemas.microsoft.com/office/powerpoint/2010/main" val="14443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958C6-7071-A13B-261B-DC0EEA1CB559}"/>
              </a:ext>
            </a:extLst>
          </p:cNvPr>
          <p:cNvSpPr>
            <a:spLocks noGrp="1"/>
          </p:cNvSpPr>
          <p:nvPr>
            <p:ph type="title"/>
          </p:nvPr>
        </p:nvSpPr>
        <p:spPr/>
        <p:txBody>
          <a:bodyPr/>
          <a:lstStyle/>
          <a:p>
            <a:pPr algn="ctr"/>
            <a:r>
              <a:rPr lang="sv-SE" dirty="0"/>
              <a:t>Klubbupplevelsen är viktigast</a:t>
            </a:r>
          </a:p>
        </p:txBody>
      </p:sp>
      <p:sp>
        <p:nvSpPr>
          <p:cNvPr id="3" name="Platshållare för innehåll 2">
            <a:extLst>
              <a:ext uri="{FF2B5EF4-FFF2-40B4-BE49-F238E27FC236}">
                <a16:creationId xmlns:a16="http://schemas.microsoft.com/office/drawing/2014/main" id="{C49F544B-DDC5-AD65-F3B2-4BD824A80E96}"/>
              </a:ext>
            </a:extLst>
          </p:cNvPr>
          <p:cNvSpPr>
            <a:spLocks noGrp="1"/>
          </p:cNvSpPr>
          <p:nvPr>
            <p:ph idx="1"/>
          </p:nvPr>
        </p:nvSpPr>
        <p:spPr>
          <a:xfrm>
            <a:off x="394062" y="1776304"/>
            <a:ext cx="11506199" cy="867952"/>
          </a:xfrm>
        </p:spPr>
        <p:txBody>
          <a:bodyPr>
            <a:normAutofit/>
          </a:bodyPr>
          <a:lstStyle/>
          <a:p>
            <a:pPr marL="0" indent="0" algn="ctr">
              <a:buNone/>
            </a:pPr>
            <a:r>
              <a:rPr lang="sv-SE" dirty="0"/>
              <a:t>Ny forskning från Rotary bekräftar att den enskilt viktigaste faktorn för medlemmarnas tillfredsställelse är klubbens upplevelse.</a:t>
            </a:r>
          </a:p>
          <a:p>
            <a:pPr marL="0" indent="0" algn="ctr">
              <a:buNone/>
            </a:pPr>
            <a:endParaRPr lang="sv-SE" dirty="0"/>
          </a:p>
          <a:p>
            <a:pPr marL="0" indent="0" algn="ctr">
              <a:buNone/>
            </a:pPr>
            <a:endParaRPr lang="sv-SE" dirty="0"/>
          </a:p>
        </p:txBody>
      </p:sp>
      <p:sp>
        <p:nvSpPr>
          <p:cNvPr id="4" name="Platshållare för bildnummer 3">
            <a:extLst>
              <a:ext uri="{FF2B5EF4-FFF2-40B4-BE49-F238E27FC236}">
                <a16:creationId xmlns:a16="http://schemas.microsoft.com/office/drawing/2014/main" id="{921DF6E0-9625-3E0D-CEDC-758C28D1DAD9}"/>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6" name="textruta 5">
            <a:extLst>
              <a:ext uri="{FF2B5EF4-FFF2-40B4-BE49-F238E27FC236}">
                <a16:creationId xmlns:a16="http://schemas.microsoft.com/office/drawing/2014/main" id="{B8F3104A-221E-2B10-3DEB-CADF2E3EB347}"/>
              </a:ext>
            </a:extLst>
          </p:cNvPr>
          <p:cNvSpPr txBox="1"/>
          <p:nvPr/>
        </p:nvSpPr>
        <p:spPr>
          <a:xfrm rot="10800000" flipH="1" flipV="1">
            <a:off x="2178994" y="2754607"/>
            <a:ext cx="2375589" cy="923330"/>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t>1</a:t>
            </a:r>
          </a:p>
          <a:p>
            <a:pPr algn="ctr"/>
            <a:r>
              <a:rPr lang="sv-SE" b="1" dirty="0"/>
              <a:t>Mötesglädje</a:t>
            </a:r>
          </a:p>
          <a:p>
            <a:pPr algn="ctr"/>
            <a:endParaRPr lang="sv-SE" dirty="0"/>
          </a:p>
        </p:txBody>
      </p:sp>
      <p:sp>
        <p:nvSpPr>
          <p:cNvPr id="7" name="textruta 6">
            <a:extLst>
              <a:ext uri="{FF2B5EF4-FFF2-40B4-BE49-F238E27FC236}">
                <a16:creationId xmlns:a16="http://schemas.microsoft.com/office/drawing/2014/main" id="{32514D18-5C94-DADF-258A-5A1FBB0E3047}"/>
              </a:ext>
            </a:extLst>
          </p:cNvPr>
          <p:cNvSpPr txBox="1"/>
          <p:nvPr/>
        </p:nvSpPr>
        <p:spPr>
          <a:xfrm rot="10800000" flipH="1" flipV="1">
            <a:off x="7637417" y="2754607"/>
            <a:ext cx="2375589" cy="923330"/>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t>2</a:t>
            </a:r>
          </a:p>
          <a:p>
            <a:pPr algn="ctr"/>
            <a:r>
              <a:rPr lang="sv-SE" b="1" dirty="0"/>
              <a:t>Förtroende för klubbens ledare</a:t>
            </a:r>
          </a:p>
        </p:txBody>
      </p:sp>
      <p:sp>
        <p:nvSpPr>
          <p:cNvPr id="8" name="textruta 7">
            <a:extLst>
              <a:ext uri="{FF2B5EF4-FFF2-40B4-BE49-F238E27FC236}">
                <a16:creationId xmlns:a16="http://schemas.microsoft.com/office/drawing/2014/main" id="{C313EB3B-F694-FA2B-E72F-BE31F357A64F}"/>
              </a:ext>
            </a:extLst>
          </p:cNvPr>
          <p:cNvSpPr txBox="1"/>
          <p:nvPr/>
        </p:nvSpPr>
        <p:spPr>
          <a:xfrm rot="10800000" flipH="1" flipV="1">
            <a:off x="8393461" y="4883211"/>
            <a:ext cx="2375589" cy="923330"/>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t>3</a:t>
            </a:r>
          </a:p>
          <a:p>
            <a:pPr algn="ctr"/>
            <a:r>
              <a:rPr lang="sv-SE" b="1" dirty="0"/>
              <a:t>Personliga tillväxtmöjligheter</a:t>
            </a:r>
          </a:p>
        </p:txBody>
      </p:sp>
      <p:sp>
        <p:nvSpPr>
          <p:cNvPr id="10" name="textruta 9">
            <a:extLst>
              <a:ext uri="{FF2B5EF4-FFF2-40B4-BE49-F238E27FC236}">
                <a16:creationId xmlns:a16="http://schemas.microsoft.com/office/drawing/2014/main" id="{764B5605-3624-9225-A9CE-89A1FE5F559B}"/>
              </a:ext>
            </a:extLst>
          </p:cNvPr>
          <p:cNvSpPr txBox="1"/>
          <p:nvPr/>
        </p:nvSpPr>
        <p:spPr>
          <a:xfrm rot="10800000" flipH="1" flipV="1">
            <a:off x="4908204" y="5778642"/>
            <a:ext cx="2375589" cy="923330"/>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t>4</a:t>
            </a:r>
          </a:p>
          <a:p>
            <a:pPr algn="ctr"/>
            <a:r>
              <a:rPr lang="sv-SE" b="1" dirty="0"/>
              <a:t>Kontakter och relationer</a:t>
            </a:r>
          </a:p>
        </p:txBody>
      </p:sp>
      <p:sp>
        <p:nvSpPr>
          <p:cNvPr id="11" name="textruta 10">
            <a:extLst>
              <a:ext uri="{FF2B5EF4-FFF2-40B4-BE49-F238E27FC236}">
                <a16:creationId xmlns:a16="http://schemas.microsoft.com/office/drawing/2014/main" id="{8D994A93-0B78-D134-03C3-E9E9B61F5F22}"/>
              </a:ext>
            </a:extLst>
          </p:cNvPr>
          <p:cNvSpPr txBox="1"/>
          <p:nvPr/>
        </p:nvSpPr>
        <p:spPr>
          <a:xfrm rot="10800000" flipH="1" flipV="1">
            <a:off x="1285575" y="4906868"/>
            <a:ext cx="2375589" cy="923330"/>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t>5</a:t>
            </a:r>
          </a:p>
          <a:p>
            <a:pPr algn="ctr"/>
            <a:r>
              <a:rPr lang="sv-SE" b="1" dirty="0"/>
              <a:t>Meningsfull</a:t>
            </a:r>
          </a:p>
          <a:p>
            <a:pPr algn="ctr"/>
            <a:r>
              <a:rPr lang="sv-SE" b="1" dirty="0"/>
              <a:t>service</a:t>
            </a:r>
          </a:p>
        </p:txBody>
      </p:sp>
      <p:grpSp>
        <p:nvGrpSpPr>
          <p:cNvPr id="12" name="Grupp 11">
            <a:extLst>
              <a:ext uri="{FF2B5EF4-FFF2-40B4-BE49-F238E27FC236}">
                <a16:creationId xmlns:a16="http://schemas.microsoft.com/office/drawing/2014/main" id="{E788633A-4D1A-D8F8-D83C-DEF06B68A786}"/>
              </a:ext>
            </a:extLst>
          </p:cNvPr>
          <p:cNvGrpSpPr/>
          <p:nvPr/>
        </p:nvGrpSpPr>
        <p:grpSpPr>
          <a:xfrm>
            <a:off x="4554583" y="3775168"/>
            <a:ext cx="3082835" cy="1554480"/>
            <a:chOff x="4554583" y="2965269"/>
            <a:chExt cx="3082835" cy="1554480"/>
          </a:xfrm>
        </p:grpSpPr>
        <p:sp>
          <p:nvSpPr>
            <p:cNvPr id="9" name="Ellips 8">
              <a:extLst>
                <a:ext uri="{FF2B5EF4-FFF2-40B4-BE49-F238E27FC236}">
                  <a16:creationId xmlns:a16="http://schemas.microsoft.com/office/drawing/2014/main" id="{43B14AC2-C47C-5EA5-47F3-B6F24522BF97}"/>
                </a:ext>
              </a:extLst>
            </p:cNvPr>
            <p:cNvSpPr/>
            <p:nvPr/>
          </p:nvSpPr>
          <p:spPr>
            <a:xfrm>
              <a:off x="4554583" y="2965269"/>
              <a:ext cx="3082835" cy="1554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a:extLst>
                <a:ext uri="{FF2B5EF4-FFF2-40B4-BE49-F238E27FC236}">
                  <a16:creationId xmlns:a16="http://schemas.microsoft.com/office/drawing/2014/main" id="{DCE257E1-3843-C6F3-603D-5811259EA763}"/>
                </a:ext>
              </a:extLst>
            </p:cNvPr>
            <p:cNvSpPr txBox="1"/>
            <p:nvPr/>
          </p:nvSpPr>
          <p:spPr>
            <a:xfrm rot="10800000" flipH="1" flipV="1">
              <a:off x="4908205" y="3424088"/>
              <a:ext cx="2375589" cy="64633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sv-SE" b="1" dirty="0">
                  <a:solidFill>
                    <a:schemeClr val="tx1"/>
                  </a:solidFill>
                </a:rPr>
                <a:t>Vad utgör klubbupplevelsen?</a:t>
              </a:r>
            </a:p>
          </p:txBody>
        </p:sp>
      </p:grpSp>
      <p:cxnSp>
        <p:nvCxnSpPr>
          <p:cNvPr id="19" name="Rak koppling 18">
            <a:extLst>
              <a:ext uri="{FF2B5EF4-FFF2-40B4-BE49-F238E27FC236}">
                <a16:creationId xmlns:a16="http://schemas.microsoft.com/office/drawing/2014/main" id="{63EB62AE-528C-2313-5328-A378A3468FD1}"/>
              </a:ext>
            </a:extLst>
          </p:cNvPr>
          <p:cNvCxnSpPr>
            <a:cxnSpLocks/>
            <a:stCxn id="6" idx="3"/>
            <a:endCxn id="9" idx="1"/>
          </p:cNvCxnSpPr>
          <p:nvPr/>
        </p:nvCxnSpPr>
        <p:spPr>
          <a:xfrm>
            <a:off x="4554583" y="3216272"/>
            <a:ext cx="451471" cy="78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8F171B13-2357-73A7-B7B1-5A38B4EB6540}"/>
              </a:ext>
            </a:extLst>
          </p:cNvPr>
          <p:cNvCxnSpPr>
            <a:cxnSpLocks/>
            <a:endCxn id="9" idx="7"/>
          </p:cNvCxnSpPr>
          <p:nvPr/>
        </p:nvCxnSpPr>
        <p:spPr>
          <a:xfrm flipH="1">
            <a:off x="7185947" y="3216272"/>
            <a:ext cx="451470" cy="786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89CD92AA-9574-1A43-6BF7-CD99CA4378C9}"/>
              </a:ext>
            </a:extLst>
          </p:cNvPr>
          <p:cNvCxnSpPr>
            <a:stCxn id="8" idx="1"/>
            <a:endCxn id="9" idx="5"/>
          </p:cNvCxnSpPr>
          <p:nvPr/>
        </p:nvCxnSpPr>
        <p:spPr>
          <a:xfrm flipH="1" flipV="1">
            <a:off x="7185947" y="5102000"/>
            <a:ext cx="1207514" cy="2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9C9212B8-992D-9BE6-2DDF-836F0490B2CE}"/>
              </a:ext>
            </a:extLst>
          </p:cNvPr>
          <p:cNvCxnSpPr>
            <a:stCxn id="10" idx="0"/>
            <a:endCxn id="9" idx="4"/>
          </p:cNvCxnSpPr>
          <p:nvPr/>
        </p:nvCxnSpPr>
        <p:spPr>
          <a:xfrm flipV="1">
            <a:off x="6095999" y="5329648"/>
            <a:ext cx="2" cy="448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AA885B34-544E-28AA-C31B-561FCAAC53F0}"/>
              </a:ext>
            </a:extLst>
          </p:cNvPr>
          <p:cNvCxnSpPr>
            <a:stCxn id="11" idx="3"/>
            <a:endCxn id="9" idx="3"/>
          </p:cNvCxnSpPr>
          <p:nvPr/>
        </p:nvCxnSpPr>
        <p:spPr>
          <a:xfrm flipV="1">
            <a:off x="3661164" y="5102000"/>
            <a:ext cx="1344890" cy="2665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CB989-3D76-0F66-E833-95DE5F2E83E0}"/>
              </a:ext>
            </a:extLst>
          </p:cNvPr>
          <p:cNvSpPr>
            <a:spLocks noGrp="1"/>
          </p:cNvSpPr>
          <p:nvPr>
            <p:ph type="title"/>
          </p:nvPr>
        </p:nvSpPr>
        <p:spPr/>
        <p:txBody>
          <a:bodyPr/>
          <a:lstStyle/>
          <a:p>
            <a:r>
              <a:rPr lang="sv-SE" dirty="0"/>
              <a:t>Beskrivning alla fem delar</a:t>
            </a:r>
          </a:p>
        </p:txBody>
      </p:sp>
      <p:sp>
        <p:nvSpPr>
          <p:cNvPr id="3" name="Platshållare för innehåll 2">
            <a:extLst>
              <a:ext uri="{FF2B5EF4-FFF2-40B4-BE49-F238E27FC236}">
                <a16:creationId xmlns:a16="http://schemas.microsoft.com/office/drawing/2014/main" id="{81344630-D1A3-AEA6-08E6-834830CAD42E}"/>
              </a:ext>
            </a:extLst>
          </p:cNvPr>
          <p:cNvSpPr>
            <a:spLocks noGrp="1"/>
          </p:cNvSpPr>
          <p:nvPr>
            <p:ph idx="1"/>
          </p:nvPr>
        </p:nvSpPr>
        <p:spPr>
          <a:xfrm>
            <a:off x="380999" y="2142067"/>
            <a:ext cx="11506199" cy="4310984"/>
          </a:xfrm>
        </p:spPr>
        <p:txBody>
          <a:bodyPr>
            <a:normAutofit fontScale="92500" lnSpcReduction="10000"/>
          </a:bodyPr>
          <a:lstStyle/>
          <a:p>
            <a:pPr marL="0" indent="0">
              <a:buNone/>
            </a:pPr>
            <a:r>
              <a:rPr lang="sv-SE" sz="2200" b="1" dirty="0"/>
              <a:t>Mötesglädjen</a:t>
            </a:r>
          </a:p>
          <a:p>
            <a:r>
              <a:rPr lang="sv-SE" sz="2100" dirty="0"/>
              <a:t>När medlemmar har roligt, och känner att de är inkluderade och hör hemma.</a:t>
            </a:r>
          </a:p>
          <a:p>
            <a:pPr marL="0" indent="0">
              <a:buNone/>
            </a:pPr>
            <a:r>
              <a:rPr lang="sv-SE" sz="2200" b="1" dirty="0"/>
              <a:t>Förtroende för klubbens ledare</a:t>
            </a:r>
          </a:p>
          <a:p>
            <a:r>
              <a:rPr lang="sv-SE" sz="2100" dirty="0"/>
              <a:t>När medlemmar känner att de kan påverka klubben, deras klubbledare är öppna för deras idéer och när de litar på att ledarna fattar bra beslut för klubben.</a:t>
            </a:r>
          </a:p>
          <a:p>
            <a:pPr marL="0" indent="0">
              <a:buNone/>
            </a:pPr>
            <a:r>
              <a:rPr lang="sv-SE" sz="1900" b="1" dirty="0"/>
              <a:t>P</a:t>
            </a:r>
            <a:r>
              <a:rPr lang="sv-SE" sz="2200" b="1" dirty="0"/>
              <a:t>ersonliga tillväxtmöjligheter</a:t>
            </a:r>
          </a:p>
          <a:p>
            <a:r>
              <a:rPr lang="sv-SE" sz="2100" dirty="0"/>
              <a:t>När medlemmar känner att deras klubb och Rotary erbjuder sätt för dem att växa och utveckla deras kompetens.</a:t>
            </a:r>
          </a:p>
          <a:p>
            <a:pPr marL="0" indent="0">
              <a:buNone/>
            </a:pPr>
            <a:r>
              <a:rPr lang="sv-SE" sz="2200" b="1" dirty="0"/>
              <a:t>Kontakter och </a:t>
            </a:r>
            <a:r>
              <a:rPr lang="sv-SE" sz="2200" b="1" dirty="0" err="1"/>
              <a:t>relationerg</a:t>
            </a:r>
            <a:endParaRPr lang="sv-SE" sz="2200" b="1" dirty="0"/>
          </a:p>
          <a:p>
            <a:r>
              <a:rPr lang="sv-SE" sz="2100" dirty="0"/>
              <a:t>När medlemmar känner att de har skapat värdefulla relationer genom Rotary.</a:t>
            </a:r>
          </a:p>
          <a:p>
            <a:pPr marL="0" indent="0">
              <a:buNone/>
            </a:pPr>
            <a:r>
              <a:rPr lang="sv-SE" sz="2200" b="1" dirty="0"/>
              <a:t>Meningsfull service</a:t>
            </a:r>
          </a:p>
          <a:p>
            <a:r>
              <a:rPr lang="sv-SE" sz="2100" dirty="0"/>
              <a:t>När medlemmar känner att den tjänst som deras klubb gör, gör skillnad i världen och i deras samhälle.</a:t>
            </a:r>
          </a:p>
          <a:p>
            <a:endParaRPr lang="sv-SE" dirty="0"/>
          </a:p>
        </p:txBody>
      </p:sp>
      <p:sp>
        <p:nvSpPr>
          <p:cNvPr id="4" name="Platshållare för bildnummer 3">
            <a:extLst>
              <a:ext uri="{FF2B5EF4-FFF2-40B4-BE49-F238E27FC236}">
                <a16:creationId xmlns:a16="http://schemas.microsoft.com/office/drawing/2014/main" id="{01A9F1CB-BD8F-8E34-5618-439523F17B94}"/>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39507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B48CC1-5D32-9080-873A-6A03D098456E}"/>
              </a:ext>
            </a:extLst>
          </p:cNvPr>
          <p:cNvSpPr>
            <a:spLocks noGrp="1"/>
          </p:cNvSpPr>
          <p:nvPr>
            <p:ph type="title"/>
          </p:nvPr>
        </p:nvSpPr>
        <p:spPr/>
        <p:txBody>
          <a:bodyPr/>
          <a:lstStyle/>
          <a:p>
            <a:r>
              <a:rPr lang="sv-SE" dirty="0"/>
              <a:t>Vad anser era medlemmar?</a:t>
            </a:r>
          </a:p>
        </p:txBody>
      </p:sp>
      <p:sp>
        <p:nvSpPr>
          <p:cNvPr id="3" name="Platshållare för innehåll 2">
            <a:extLst>
              <a:ext uri="{FF2B5EF4-FFF2-40B4-BE49-F238E27FC236}">
                <a16:creationId xmlns:a16="http://schemas.microsoft.com/office/drawing/2014/main" id="{BADEC771-854F-00FF-3B7E-841D4A5492F3}"/>
              </a:ext>
            </a:extLst>
          </p:cNvPr>
          <p:cNvSpPr>
            <a:spLocks noGrp="1"/>
          </p:cNvSpPr>
          <p:nvPr>
            <p:ph idx="1"/>
          </p:nvPr>
        </p:nvSpPr>
        <p:spPr/>
        <p:txBody>
          <a:bodyPr/>
          <a:lstStyle/>
          <a:p>
            <a:r>
              <a:rPr lang="sv-SE" dirty="0"/>
              <a:t>Genom att använda </a:t>
            </a:r>
            <a:r>
              <a:rPr lang="sv-SE" dirty="0">
                <a:hlinkClick r:id="rId2"/>
              </a:rPr>
              <a:t>verktyget för medlemsutvärdering</a:t>
            </a:r>
            <a:r>
              <a:rPr lang="sv-SE" dirty="0"/>
              <a:t> som inkluderar en nöjdhetsunderökning för medlemmar kan ni undersöka medlemmarnas intressen och behov.</a:t>
            </a:r>
          </a:p>
          <a:p>
            <a:r>
              <a:rPr lang="sv-SE" dirty="0"/>
              <a:t>Använd </a:t>
            </a:r>
            <a:r>
              <a:rPr lang="sv-SE" dirty="0">
                <a:hlinkClick r:id="rId3"/>
              </a:rPr>
              <a:t>hälsokontrollen</a:t>
            </a:r>
            <a:r>
              <a:rPr lang="sv-SE" dirty="0"/>
              <a:t> för klubben för att diagnostisera problemområden och ordinera botemedel.</a:t>
            </a:r>
          </a:p>
          <a:p>
            <a:r>
              <a:rPr lang="sv-SE" dirty="0"/>
              <a:t>Under länken </a:t>
            </a:r>
            <a:r>
              <a:rPr lang="sv-SE" dirty="0">
                <a:hlinkClick r:id="rId4"/>
              </a:rPr>
              <a:t>Membership Material</a:t>
            </a:r>
            <a:r>
              <a:rPr lang="sv-SE" dirty="0"/>
              <a:t> finns fler resurser för medlemskap</a:t>
            </a:r>
          </a:p>
        </p:txBody>
      </p:sp>
      <p:sp>
        <p:nvSpPr>
          <p:cNvPr id="4" name="Platshållare för bildnummer 3">
            <a:extLst>
              <a:ext uri="{FF2B5EF4-FFF2-40B4-BE49-F238E27FC236}">
                <a16:creationId xmlns:a16="http://schemas.microsoft.com/office/drawing/2014/main" id="{BE32BB53-C4B0-0C01-C34A-2563FA1F8B8C}"/>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5310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65CC4E-F3DC-E569-EB96-14AFF3A58DD4}"/>
              </a:ext>
            </a:extLst>
          </p:cNvPr>
          <p:cNvSpPr>
            <a:spLocks noGrp="1"/>
          </p:cNvSpPr>
          <p:nvPr>
            <p:ph type="title"/>
          </p:nvPr>
        </p:nvSpPr>
        <p:spPr/>
        <p:txBody>
          <a:bodyPr/>
          <a:lstStyle/>
          <a:p>
            <a:pPr algn="ctr"/>
            <a:r>
              <a:rPr lang="sv-SE" dirty="0"/>
              <a:t>Allmän introduktion av polaris</a:t>
            </a:r>
          </a:p>
        </p:txBody>
      </p:sp>
      <p:pic>
        <p:nvPicPr>
          <p:cNvPr id="6" name="Platshållare för innehåll 5">
            <a:extLst>
              <a:ext uri="{FF2B5EF4-FFF2-40B4-BE49-F238E27FC236}">
                <a16:creationId xmlns:a16="http://schemas.microsoft.com/office/drawing/2014/main" id="{1670F2FF-20B2-C2A5-F06B-2E03FEA78DA9}"/>
              </a:ext>
            </a:extLst>
          </p:cNvPr>
          <p:cNvPicPr>
            <a:picLocks noGrp="1" noChangeAspect="1"/>
          </p:cNvPicPr>
          <p:nvPr>
            <p:ph idx="1"/>
          </p:nvPr>
        </p:nvPicPr>
        <p:blipFill rotWithShape="1">
          <a:blip r:embed="rId2"/>
          <a:srcRect l="1487" t="2107" r="2224" b="5034"/>
          <a:stretch/>
        </p:blipFill>
        <p:spPr>
          <a:xfrm>
            <a:off x="4426689" y="2225749"/>
            <a:ext cx="3338623" cy="1368056"/>
          </a:xfrm>
        </p:spPr>
      </p:pic>
      <p:sp>
        <p:nvSpPr>
          <p:cNvPr id="4" name="Platshållare för bildnummer 3">
            <a:extLst>
              <a:ext uri="{FF2B5EF4-FFF2-40B4-BE49-F238E27FC236}">
                <a16:creationId xmlns:a16="http://schemas.microsoft.com/office/drawing/2014/main" id="{A06973E5-757B-81A6-9CD7-D5881E9BEEA8}"/>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7" name="textruta 6">
            <a:extLst>
              <a:ext uri="{FF2B5EF4-FFF2-40B4-BE49-F238E27FC236}">
                <a16:creationId xmlns:a16="http://schemas.microsoft.com/office/drawing/2014/main" id="{FAA49AC0-8292-193D-CAC3-28278A55A7BB}"/>
              </a:ext>
            </a:extLst>
          </p:cNvPr>
          <p:cNvSpPr txBox="1"/>
          <p:nvPr/>
        </p:nvSpPr>
        <p:spPr>
          <a:xfrm>
            <a:off x="2390503" y="4062549"/>
            <a:ext cx="7236823" cy="1200329"/>
          </a:xfrm>
          <a:prstGeom prst="rect">
            <a:avLst/>
          </a:prstGeom>
          <a:noFill/>
        </p:spPr>
        <p:txBody>
          <a:bodyPr wrap="square" rtlCol="0">
            <a:spAutoFit/>
          </a:bodyPr>
          <a:lstStyle/>
          <a:p>
            <a:pPr algn="ctr"/>
            <a:r>
              <a:rPr lang="sv-SE" dirty="0"/>
              <a:t>Distriktets DITS har skapat utbildningsfilmer för POLARIS som finns tillgängliga för alla POLARIS-användare i Sverige på sidan </a:t>
            </a:r>
            <a:r>
              <a:rPr lang="sv-SE" dirty="0">
                <a:hlinkClick r:id="rId3"/>
              </a:rPr>
              <a:t>https://polaris.semda.se/Video</a:t>
            </a:r>
            <a:r>
              <a:rPr lang="sv-SE" dirty="0"/>
              <a:t> </a:t>
            </a:r>
          </a:p>
          <a:p>
            <a:endParaRPr lang="sv-SE" dirty="0"/>
          </a:p>
        </p:txBody>
      </p:sp>
    </p:spTree>
    <p:extLst>
      <p:ext uri="{BB962C8B-B14F-4D97-AF65-F5344CB8AC3E}">
        <p14:creationId xmlns:p14="http://schemas.microsoft.com/office/powerpoint/2010/main" val="330768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887A322-7048-8EC3-6840-76AD684F9D2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AgendaN</a:t>
            </a:r>
          </a:p>
        </p:txBody>
      </p:sp>
      <p:sp>
        <p:nvSpPr>
          <p:cNvPr id="4" name="Platshållare för bildnummer 3">
            <a:extLst>
              <a:ext uri="{FF2B5EF4-FFF2-40B4-BE49-F238E27FC236}">
                <a16:creationId xmlns:a16="http://schemas.microsoft.com/office/drawing/2014/main" id="{C0640FA1-5BCE-7923-2759-4C932A714C66}"/>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97A94E25-127B-4C48-AF96-44BA7B823777}" type="slidenum">
              <a:rPr lang="en-US" smtClean="0">
                <a:solidFill>
                  <a:schemeClr val="tx1">
                    <a:tint val="75000"/>
                  </a:schemeClr>
                </a:solidFill>
              </a:rPr>
              <a:pPr algn="l">
                <a:spcAft>
                  <a:spcPts val="600"/>
                </a:spcAft>
              </a:pPr>
              <a:t>16</a:t>
            </a:fld>
            <a:endParaRPr lang="en-US">
              <a:solidFill>
                <a:schemeClr val="tx1">
                  <a:tint val="75000"/>
                </a:schemeClr>
              </a:solidFill>
            </a:endParaRPr>
          </a:p>
        </p:txBody>
      </p:sp>
      <p:pic>
        <p:nvPicPr>
          <p:cNvPr id="6" name="Bildobjekt 5" descr="En bild som visar text, skärmbild, Teckensnitt, nummer&#10;&#10;Automatiskt genererad beskrivning">
            <a:extLst>
              <a:ext uri="{FF2B5EF4-FFF2-40B4-BE49-F238E27FC236}">
                <a16:creationId xmlns:a16="http://schemas.microsoft.com/office/drawing/2014/main" id="{72E6CA8F-D8FC-68CE-C0AA-4B2FE870F9F1}"/>
              </a:ext>
            </a:extLst>
          </p:cNvPr>
          <p:cNvPicPr>
            <a:picLocks noChangeAspect="1"/>
          </p:cNvPicPr>
          <p:nvPr/>
        </p:nvPicPr>
        <p:blipFill rotWithShape="1">
          <a:blip r:embed="rId3">
            <a:extLst>
              <a:ext uri="{28A0092B-C50C-407E-A947-70E740481C1C}">
                <a14:useLocalDpi xmlns:a14="http://schemas.microsoft.com/office/drawing/2010/main" val="0"/>
              </a:ext>
            </a:extLst>
          </a:blip>
          <a:srcRect l="5645" t="2496" r="7890" b="13524"/>
          <a:stretch/>
        </p:blipFill>
        <p:spPr>
          <a:xfrm>
            <a:off x="5525591" y="171164"/>
            <a:ext cx="4968000" cy="6823593"/>
          </a:xfrm>
          <a:prstGeom prst="rect">
            <a:avLst/>
          </a:prstGeom>
        </p:spPr>
      </p:pic>
    </p:spTree>
    <p:extLst>
      <p:ext uri="{BB962C8B-B14F-4D97-AF65-F5344CB8AC3E}">
        <p14:creationId xmlns:p14="http://schemas.microsoft.com/office/powerpoint/2010/main" val="91560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B3A2B-0D11-53A3-7C4B-C7FDD3C5B836}"/>
              </a:ext>
            </a:extLst>
          </p:cNvPr>
          <p:cNvSpPr>
            <a:spLocks noGrp="1"/>
          </p:cNvSpPr>
          <p:nvPr>
            <p:ph type="title"/>
          </p:nvPr>
        </p:nvSpPr>
        <p:spPr/>
        <p:txBody>
          <a:bodyPr/>
          <a:lstStyle/>
          <a:p>
            <a:r>
              <a:rPr lang="sv-SE" dirty="0"/>
              <a:t>Planritning</a:t>
            </a:r>
          </a:p>
        </p:txBody>
      </p:sp>
      <p:pic>
        <p:nvPicPr>
          <p:cNvPr id="6" name="Platshållare för innehåll 5">
            <a:extLst>
              <a:ext uri="{FF2B5EF4-FFF2-40B4-BE49-F238E27FC236}">
                <a16:creationId xmlns:a16="http://schemas.microsoft.com/office/drawing/2014/main" id="{62026263-7BDD-DA03-D864-9C5CC3594CA4}"/>
              </a:ext>
            </a:extLst>
          </p:cNvPr>
          <p:cNvPicPr>
            <a:picLocks noGrp="1" noChangeAspect="1"/>
          </p:cNvPicPr>
          <p:nvPr>
            <p:ph idx="1"/>
          </p:nvPr>
        </p:nvPicPr>
        <p:blipFill>
          <a:blip r:embed="rId2"/>
          <a:stretch>
            <a:fillRect/>
          </a:stretch>
        </p:blipFill>
        <p:spPr>
          <a:xfrm>
            <a:off x="2874000" y="1614015"/>
            <a:ext cx="6444000" cy="4997130"/>
          </a:xfrm>
        </p:spPr>
      </p:pic>
      <p:sp>
        <p:nvSpPr>
          <p:cNvPr id="4" name="Platshållare för bildnummer 3">
            <a:extLst>
              <a:ext uri="{FF2B5EF4-FFF2-40B4-BE49-F238E27FC236}">
                <a16:creationId xmlns:a16="http://schemas.microsoft.com/office/drawing/2014/main" id="{8E59A57B-2BF4-C9F7-D45E-BA64C81362B9}"/>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7" name="textruta 6">
            <a:extLst>
              <a:ext uri="{FF2B5EF4-FFF2-40B4-BE49-F238E27FC236}">
                <a16:creationId xmlns:a16="http://schemas.microsoft.com/office/drawing/2014/main" id="{4510E90F-3503-3542-D324-8C9341FC7037}"/>
              </a:ext>
            </a:extLst>
          </p:cNvPr>
          <p:cNvSpPr txBox="1"/>
          <p:nvPr/>
        </p:nvSpPr>
        <p:spPr>
          <a:xfrm flipH="1">
            <a:off x="1502228" y="3881747"/>
            <a:ext cx="2730134" cy="461665"/>
          </a:xfrm>
          <a:prstGeom prst="rect">
            <a:avLst/>
          </a:prstGeom>
          <a:solidFill>
            <a:schemeClr val="bg1">
              <a:lumMod val="85000"/>
            </a:schemeClr>
          </a:solidFill>
          <a:ln>
            <a:solidFill>
              <a:schemeClr val="accent1"/>
            </a:solidFill>
          </a:ln>
        </p:spPr>
        <p:txBody>
          <a:bodyPr wrap="square" rtlCol="0">
            <a:spAutoFit/>
          </a:bodyPr>
          <a:lstStyle/>
          <a:p>
            <a:r>
              <a:rPr lang="sv-SE" sz="2400" dirty="0"/>
              <a:t>313 - sekreterare</a:t>
            </a:r>
          </a:p>
        </p:txBody>
      </p:sp>
      <p:sp>
        <p:nvSpPr>
          <p:cNvPr id="8" name="textruta 7">
            <a:extLst>
              <a:ext uri="{FF2B5EF4-FFF2-40B4-BE49-F238E27FC236}">
                <a16:creationId xmlns:a16="http://schemas.microsoft.com/office/drawing/2014/main" id="{1AEE12BA-A65E-65AD-784C-4C60C413429B}"/>
              </a:ext>
            </a:extLst>
          </p:cNvPr>
          <p:cNvSpPr txBox="1"/>
          <p:nvPr/>
        </p:nvSpPr>
        <p:spPr>
          <a:xfrm flipH="1">
            <a:off x="1502228" y="3198124"/>
            <a:ext cx="2738842" cy="461665"/>
          </a:xfrm>
          <a:prstGeom prst="rect">
            <a:avLst/>
          </a:prstGeom>
          <a:solidFill>
            <a:schemeClr val="bg1">
              <a:lumMod val="85000"/>
            </a:schemeClr>
          </a:solidFill>
          <a:ln>
            <a:solidFill>
              <a:schemeClr val="accent1"/>
            </a:solidFill>
          </a:ln>
        </p:spPr>
        <p:txBody>
          <a:bodyPr wrap="square" rtlCol="0">
            <a:spAutoFit/>
          </a:bodyPr>
          <a:lstStyle/>
          <a:p>
            <a:r>
              <a:rPr lang="sv-SE" sz="2400" dirty="0"/>
              <a:t>314 - skattmästare</a:t>
            </a:r>
          </a:p>
        </p:txBody>
      </p:sp>
      <p:sp>
        <p:nvSpPr>
          <p:cNvPr id="9" name="textruta 8">
            <a:extLst>
              <a:ext uri="{FF2B5EF4-FFF2-40B4-BE49-F238E27FC236}">
                <a16:creationId xmlns:a16="http://schemas.microsoft.com/office/drawing/2014/main" id="{3BA02EA6-5F8F-D51D-8648-FE617434C324}"/>
              </a:ext>
            </a:extLst>
          </p:cNvPr>
          <p:cNvSpPr txBox="1"/>
          <p:nvPr/>
        </p:nvSpPr>
        <p:spPr>
          <a:xfrm flipH="1">
            <a:off x="5658229" y="2625435"/>
            <a:ext cx="4347917"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317 - medlemskapsordförande</a:t>
            </a:r>
          </a:p>
        </p:txBody>
      </p:sp>
      <p:sp>
        <p:nvSpPr>
          <p:cNvPr id="10" name="textruta 9">
            <a:extLst>
              <a:ext uri="{FF2B5EF4-FFF2-40B4-BE49-F238E27FC236}">
                <a16:creationId xmlns:a16="http://schemas.microsoft.com/office/drawing/2014/main" id="{E41E7972-A254-2ABD-77C5-4B732CEC466D}"/>
              </a:ext>
            </a:extLst>
          </p:cNvPr>
          <p:cNvSpPr txBox="1"/>
          <p:nvPr/>
        </p:nvSpPr>
        <p:spPr>
          <a:xfrm flipH="1">
            <a:off x="8932658" y="4698076"/>
            <a:ext cx="2954541"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Teater - presidenter</a:t>
            </a:r>
          </a:p>
        </p:txBody>
      </p:sp>
      <p:sp>
        <p:nvSpPr>
          <p:cNvPr id="5" name="Rektangel 4">
            <a:extLst>
              <a:ext uri="{FF2B5EF4-FFF2-40B4-BE49-F238E27FC236}">
                <a16:creationId xmlns:a16="http://schemas.microsoft.com/office/drawing/2014/main" id="{229F41F7-38B5-26FE-CE3C-882B0468914C}"/>
              </a:ext>
            </a:extLst>
          </p:cNvPr>
          <p:cNvSpPr/>
          <p:nvPr/>
        </p:nvSpPr>
        <p:spPr>
          <a:xfrm>
            <a:off x="5973419" y="3091843"/>
            <a:ext cx="760344" cy="210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6124F550-D084-E591-2E53-DCAB452228F9}"/>
              </a:ext>
            </a:extLst>
          </p:cNvPr>
          <p:cNvSpPr txBox="1"/>
          <p:nvPr/>
        </p:nvSpPr>
        <p:spPr>
          <a:xfrm flipH="1">
            <a:off x="5604134" y="3777429"/>
            <a:ext cx="1518619"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Kafeteria</a:t>
            </a:r>
          </a:p>
        </p:txBody>
      </p:sp>
      <p:cxnSp>
        <p:nvCxnSpPr>
          <p:cNvPr id="14" name="Rak pilkoppling 13">
            <a:extLst>
              <a:ext uri="{FF2B5EF4-FFF2-40B4-BE49-F238E27FC236}">
                <a16:creationId xmlns:a16="http://schemas.microsoft.com/office/drawing/2014/main" id="{2AA7DCBA-2310-4054-97BC-776317812D25}"/>
              </a:ext>
            </a:extLst>
          </p:cNvPr>
          <p:cNvCxnSpPr>
            <a:cxnSpLocks/>
          </p:cNvCxnSpPr>
          <p:nvPr/>
        </p:nvCxnSpPr>
        <p:spPr>
          <a:xfrm>
            <a:off x="6353591" y="4239094"/>
            <a:ext cx="380172" cy="1103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6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District Training Assembly (DTA)</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err="1">
                <a:solidFill>
                  <a:srgbClr val="005DAA"/>
                </a:solidFill>
              </a:rPr>
              <a:t>Tillträdande</a:t>
            </a:r>
            <a:r>
              <a:rPr lang="en-US" sz="3200" b="1" dirty="0">
                <a:solidFill>
                  <a:srgbClr val="005DAA"/>
                </a:solidFill>
              </a:rPr>
              <a:t> </a:t>
            </a:r>
            <a:r>
              <a:rPr lang="en-US" sz="3200" b="1" dirty="0" err="1">
                <a:solidFill>
                  <a:srgbClr val="005DAA"/>
                </a:solidFill>
              </a:rPr>
              <a:t>Presidenter</a:t>
            </a:r>
            <a:endParaRPr lang="en-US" sz="3200" b="1" dirty="0">
              <a:solidFill>
                <a:srgbClr val="005DAA"/>
              </a:solidFill>
            </a:endParaRPr>
          </a:p>
        </p:txBody>
      </p:sp>
      <p:pic>
        <p:nvPicPr>
          <p:cNvPr id="2" name="Picture 9">
            <a:extLst>
              <a:ext uri="{FF2B5EF4-FFF2-40B4-BE49-F238E27FC236}">
                <a16:creationId xmlns:a16="http://schemas.microsoft.com/office/drawing/2014/main" id="{502C1728-5FA8-05E2-00A6-6DCE2951A2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51887" y="5642230"/>
            <a:ext cx="2375059" cy="1022463"/>
          </a:xfrm>
          <a:prstGeom prst="rect">
            <a:avLst/>
          </a:prstGeom>
        </p:spPr>
      </p:pic>
    </p:spTree>
    <p:custDataLst>
      <p:tags r:id="rId1"/>
    </p:custDataLst>
    <p:extLst>
      <p:ext uri="{BB962C8B-B14F-4D97-AF65-F5344CB8AC3E}">
        <p14:creationId xmlns:p14="http://schemas.microsoft.com/office/powerpoint/2010/main" val="295830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D7DF9-7AEC-08D6-AF1E-DF9FCF72B9A6}"/>
              </a:ext>
            </a:extLst>
          </p:cNvPr>
          <p:cNvSpPr>
            <a:spLocks noGrp="1"/>
          </p:cNvSpPr>
          <p:nvPr>
            <p:ph type="title"/>
          </p:nvPr>
        </p:nvSpPr>
        <p:spPr/>
        <p:txBody>
          <a:bodyPr/>
          <a:lstStyle/>
          <a:p>
            <a:r>
              <a:rPr lang="sv-SE" dirty="0"/>
              <a:t>Ditt jobb som president</a:t>
            </a:r>
          </a:p>
        </p:txBody>
      </p:sp>
      <p:sp>
        <p:nvSpPr>
          <p:cNvPr id="3" name="Platshållare för innehåll 2">
            <a:extLst>
              <a:ext uri="{FF2B5EF4-FFF2-40B4-BE49-F238E27FC236}">
                <a16:creationId xmlns:a16="http://schemas.microsoft.com/office/drawing/2014/main" id="{AD78B6AF-7C0A-623E-D13F-197B4B7E8B84}"/>
              </a:ext>
            </a:extLst>
          </p:cNvPr>
          <p:cNvSpPr>
            <a:spLocks noGrp="1"/>
          </p:cNvSpPr>
          <p:nvPr>
            <p:ph idx="1"/>
          </p:nvPr>
        </p:nvSpPr>
        <p:spPr/>
        <p:txBody>
          <a:bodyPr/>
          <a:lstStyle/>
          <a:p>
            <a:r>
              <a:rPr lang="sv-SE" dirty="0"/>
              <a:t>Träffa din tillträdande sekreterare för att schemalägga klubbens aktiviteter och bestämma hur ni ska dela upp administrativa uppgifter:</a:t>
            </a:r>
          </a:p>
          <a:p>
            <a:pPr lvl="1"/>
            <a:r>
              <a:rPr lang="sv-SE" dirty="0"/>
              <a:t>Klubbens e-post</a:t>
            </a:r>
          </a:p>
          <a:p>
            <a:pPr lvl="1"/>
            <a:r>
              <a:rPr lang="sv-SE" dirty="0"/>
              <a:t>Klubbens webbsida/startsida i POLARIS (alt. </a:t>
            </a:r>
            <a:r>
              <a:rPr lang="sv-SE" dirty="0" err="1"/>
              <a:t>ClubRunner</a:t>
            </a:r>
            <a:r>
              <a:rPr lang="sv-SE" dirty="0"/>
              <a:t>)</a:t>
            </a:r>
          </a:p>
          <a:p>
            <a:pPr lvl="1"/>
            <a:r>
              <a:rPr lang="sv-SE" dirty="0"/>
              <a:t>Program i kalendern</a:t>
            </a:r>
          </a:p>
          <a:p>
            <a:pPr lvl="1"/>
            <a:r>
              <a:rPr lang="sv-SE" dirty="0"/>
              <a:t>Skriva nyhetsbrev till medlemmarna. I vilken kanal och hur ofta?</a:t>
            </a:r>
          </a:p>
          <a:p>
            <a:pPr lvl="1"/>
            <a:r>
              <a:rPr lang="sv-SE" dirty="0"/>
              <a:t>Medlemshantering i POLARIS (alt. </a:t>
            </a:r>
            <a:r>
              <a:rPr lang="sv-SE" dirty="0" err="1"/>
              <a:t>ClubRunner</a:t>
            </a:r>
            <a:r>
              <a:rPr lang="sv-SE" dirty="0"/>
              <a:t>)</a:t>
            </a:r>
          </a:p>
          <a:p>
            <a:pPr lvl="1"/>
            <a:r>
              <a:rPr lang="sv-SE" dirty="0"/>
              <a:t>Närvaroregistrering i POLARIS (</a:t>
            </a:r>
            <a:r>
              <a:rPr lang="sv-SE" dirty="0" err="1"/>
              <a:t>alt.ClubRunner</a:t>
            </a:r>
            <a:r>
              <a:rPr lang="sv-SE" dirty="0"/>
              <a:t>)</a:t>
            </a:r>
          </a:p>
          <a:p>
            <a:pPr lvl="1"/>
            <a:r>
              <a:rPr lang="sv-SE" dirty="0"/>
              <a:t>Förvaring av reklamartiklar, namnbrickor och annat material som används vid mötet och evenemang</a:t>
            </a:r>
          </a:p>
        </p:txBody>
      </p:sp>
      <p:sp>
        <p:nvSpPr>
          <p:cNvPr id="4" name="Platshållare för bildnummer 3">
            <a:extLst>
              <a:ext uri="{FF2B5EF4-FFF2-40B4-BE49-F238E27FC236}">
                <a16:creationId xmlns:a16="http://schemas.microsoft.com/office/drawing/2014/main" id="{CA916EE8-A53E-84D3-89E2-A329D5C2CFF2}"/>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extLst>
      <p:ext uri="{BB962C8B-B14F-4D97-AF65-F5344CB8AC3E}">
        <p14:creationId xmlns:p14="http://schemas.microsoft.com/office/powerpoint/2010/main" val="38430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err="1"/>
              <a:t>Praktisk</a:t>
            </a:r>
            <a:r>
              <a:rPr lang="en-US" dirty="0"/>
              <a:t> information</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5601" y="1799997"/>
            <a:ext cx="11506199" cy="3836989"/>
          </a:xfrm>
        </p:spPr>
        <p:txBody>
          <a:bodyPr>
            <a:normAutofit/>
          </a:bodyPr>
          <a:lstStyle/>
          <a:p>
            <a:r>
              <a:rPr lang="en-US" sz="2800" dirty="0" err="1"/>
              <a:t>Presentationerna</a:t>
            </a:r>
            <a:r>
              <a:rPr lang="en-US" sz="2800" dirty="0"/>
              <a:t> </a:t>
            </a:r>
            <a:r>
              <a:rPr lang="en-US" sz="2800" dirty="0" err="1"/>
              <a:t>från</a:t>
            </a:r>
            <a:r>
              <a:rPr lang="en-US" sz="2800" dirty="0"/>
              <a:t> DTA </a:t>
            </a:r>
            <a:r>
              <a:rPr lang="en-US" sz="2800" dirty="0" err="1"/>
              <a:t>finns</a:t>
            </a:r>
            <a:r>
              <a:rPr lang="en-US" sz="2800" dirty="0"/>
              <a:t> </a:t>
            </a:r>
            <a:r>
              <a:rPr lang="en-US" sz="2800" dirty="0" err="1"/>
              <a:t>tillgängliga</a:t>
            </a:r>
            <a:r>
              <a:rPr lang="en-US" sz="2800" dirty="0"/>
              <a:t> </a:t>
            </a:r>
            <a:r>
              <a:rPr lang="en-US" sz="2800" dirty="0" err="1"/>
              <a:t>på</a:t>
            </a:r>
            <a:r>
              <a:rPr lang="en-US" sz="2800" dirty="0"/>
              <a:t> </a:t>
            </a:r>
            <a:r>
              <a:rPr lang="en-US" sz="2800" dirty="0" err="1"/>
              <a:t>mappen</a:t>
            </a:r>
            <a:r>
              <a:rPr lang="en-US" sz="2800" dirty="0"/>
              <a:t> </a:t>
            </a:r>
            <a:r>
              <a:rPr lang="en-US" sz="2800" dirty="0">
                <a:hlinkClick r:id="rId4"/>
              </a:rPr>
              <a:t>https://rotary2350.se/sv/documents/folder/show/16056</a:t>
            </a:r>
            <a:r>
              <a:rPr lang="en-US" sz="2800" dirty="0"/>
              <a:t> </a:t>
            </a:r>
          </a:p>
          <a:p>
            <a:r>
              <a:rPr lang="en-US" sz="2800" dirty="0" err="1"/>
              <a:t>Toaletter</a:t>
            </a:r>
            <a:r>
              <a:rPr lang="en-US" sz="2800" dirty="0"/>
              <a:t> </a:t>
            </a:r>
            <a:r>
              <a:rPr lang="en-US" sz="2800" dirty="0" err="1"/>
              <a:t>finns</a:t>
            </a:r>
            <a:r>
              <a:rPr lang="en-US" sz="2800" dirty="0"/>
              <a:t> vid </a:t>
            </a:r>
            <a:r>
              <a:rPr lang="en-US" sz="2800" dirty="0" err="1"/>
              <a:t>kafeterian</a:t>
            </a:r>
            <a:r>
              <a:rPr lang="en-US" sz="2800" dirty="0"/>
              <a:t> </a:t>
            </a:r>
            <a:r>
              <a:rPr lang="en-US" sz="2800" dirty="0" err="1"/>
              <a:t>på</a:t>
            </a:r>
            <a:r>
              <a:rPr lang="en-US" sz="2800" dirty="0"/>
              <a:t> </a:t>
            </a:r>
            <a:r>
              <a:rPr lang="en-US" sz="2800" dirty="0" err="1"/>
              <a:t>nedre</a:t>
            </a:r>
            <a:r>
              <a:rPr lang="en-US" sz="2800" dirty="0"/>
              <a:t> </a:t>
            </a:r>
            <a:r>
              <a:rPr lang="en-US" sz="2800" dirty="0" err="1"/>
              <a:t>våningen</a:t>
            </a:r>
            <a:endParaRPr lang="en-US" sz="2800" dirty="0"/>
          </a:p>
          <a:p>
            <a:r>
              <a:rPr lang="en-US" sz="2800" dirty="0" err="1"/>
              <a:t>Nödutgångar</a:t>
            </a:r>
            <a:r>
              <a:rPr lang="en-US" sz="2800" dirty="0"/>
              <a:t> </a:t>
            </a:r>
            <a:r>
              <a:rPr lang="en-US" sz="2800" dirty="0" err="1"/>
              <a:t>bör</a:t>
            </a:r>
            <a:r>
              <a:rPr lang="en-US" sz="2800" dirty="0"/>
              <a:t> </a:t>
            </a:r>
            <a:r>
              <a:rPr lang="en-US" sz="2800" dirty="0" err="1"/>
              <a:t>observeras</a:t>
            </a:r>
            <a:endParaRPr lang="en-US" sz="2800" dirty="0"/>
          </a:p>
          <a:p>
            <a:r>
              <a:rPr lang="en-US" sz="2800" dirty="0"/>
              <a:t>Vi </a:t>
            </a:r>
            <a:r>
              <a:rPr lang="en-US" sz="2800" dirty="0" err="1"/>
              <a:t>har</a:t>
            </a:r>
            <a:r>
              <a:rPr lang="en-US" sz="2800" dirty="0"/>
              <a:t> </a:t>
            </a:r>
            <a:r>
              <a:rPr lang="en-US" sz="2800" dirty="0" err="1"/>
              <a:t>endast</a:t>
            </a:r>
            <a:r>
              <a:rPr lang="en-US" sz="2800" dirty="0"/>
              <a:t> </a:t>
            </a:r>
            <a:r>
              <a:rPr lang="en-US" sz="2800" dirty="0" err="1"/>
              <a:t>mikrofoner</a:t>
            </a:r>
            <a:r>
              <a:rPr lang="en-US" sz="2800" dirty="0"/>
              <a:t> med </a:t>
            </a:r>
            <a:r>
              <a:rPr lang="en-US" sz="2800" dirty="0" err="1"/>
              <a:t>sladd</a:t>
            </a:r>
            <a:r>
              <a:rPr lang="en-US" sz="2800" dirty="0"/>
              <a:t> </a:t>
            </a:r>
            <a:r>
              <a:rPr lang="en-US" sz="2800" dirty="0" err="1"/>
              <a:t>i</a:t>
            </a:r>
            <a:r>
              <a:rPr lang="en-US" sz="2800" dirty="0"/>
              <a:t> </a:t>
            </a:r>
            <a:r>
              <a:rPr lang="en-US" sz="2800" dirty="0" err="1"/>
              <a:t>denna</a:t>
            </a:r>
            <a:r>
              <a:rPr lang="en-US" sz="2800" dirty="0"/>
              <a:t> </a:t>
            </a:r>
            <a:r>
              <a:rPr lang="en-US" sz="2800" dirty="0" err="1"/>
              <a:t>sal</a:t>
            </a:r>
            <a:r>
              <a:rPr lang="en-US" sz="2800" dirty="0"/>
              <a:t> </a:t>
            </a:r>
            <a:r>
              <a:rPr lang="en-US" sz="2800" dirty="0" err="1"/>
              <a:t>så</a:t>
            </a:r>
            <a:r>
              <a:rPr lang="en-US" sz="2800" dirty="0"/>
              <a:t> jag </a:t>
            </a:r>
            <a:r>
              <a:rPr lang="en-US" sz="2800" dirty="0" err="1"/>
              <a:t>upprepar</a:t>
            </a:r>
            <a:r>
              <a:rPr lang="en-US" sz="2800" dirty="0"/>
              <a:t> </a:t>
            </a:r>
            <a:r>
              <a:rPr lang="en-US" sz="2800" dirty="0" err="1"/>
              <a:t>frågor</a:t>
            </a:r>
            <a:endParaRPr lang="en-US" sz="2800" dirty="0"/>
          </a:p>
          <a:p>
            <a:endParaRPr lang="en-US" sz="2800" dirty="0"/>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19783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82121D-D2AC-84FE-A328-1D1E17955E6D}"/>
              </a:ext>
            </a:extLst>
          </p:cNvPr>
          <p:cNvSpPr>
            <a:spLocks noGrp="1"/>
          </p:cNvSpPr>
          <p:nvPr>
            <p:ph type="title"/>
          </p:nvPr>
        </p:nvSpPr>
        <p:spPr/>
        <p:txBody>
          <a:bodyPr/>
          <a:lstStyle/>
          <a:p>
            <a:r>
              <a:rPr lang="sv-SE" dirty="0" err="1"/>
              <a:t>Policies</a:t>
            </a:r>
            <a:r>
              <a:rPr lang="sv-SE" dirty="0"/>
              <a:t> och procedurer</a:t>
            </a:r>
          </a:p>
        </p:txBody>
      </p:sp>
      <p:sp>
        <p:nvSpPr>
          <p:cNvPr id="3" name="Platshållare för innehåll 2">
            <a:extLst>
              <a:ext uri="{FF2B5EF4-FFF2-40B4-BE49-F238E27FC236}">
                <a16:creationId xmlns:a16="http://schemas.microsoft.com/office/drawing/2014/main" id="{896099F8-AB05-6507-C8D9-C31AE73FC2D9}"/>
              </a:ext>
            </a:extLst>
          </p:cNvPr>
          <p:cNvSpPr>
            <a:spLocks noGrp="1"/>
          </p:cNvSpPr>
          <p:nvPr>
            <p:ph idx="1"/>
          </p:nvPr>
        </p:nvSpPr>
        <p:spPr/>
        <p:txBody>
          <a:bodyPr>
            <a:normAutofit/>
          </a:bodyPr>
          <a:lstStyle/>
          <a:p>
            <a:r>
              <a:rPr lang="sv-SE" dirty="0"/>
              <a:t>Logga in på		</a:t>
            </a:r>
            <a:r>
              <a:rPr lang="sv-SE" b="1" dirty="0">
                <a:hlinkClick r:id="rId3"/>
              </a:rPr>
              <a:t>My Rotary</a:t>
            </a:r>
            <a:endParaRPr lang="sv-SE" b="1" dirty="0"/>
          </a:p>
          <a:p>
            <a:r>
              <a:rPr lang="sv-SE" dirty="0"/>
              <a:t>Välj menyn 		</a:t>
            </a:r>
            <a:r>
              <a:rPr lang="sv-SE" b="1" dirty="0" err="1"/>
              <a:t>Knowledge</a:t>
            </a:r>
            <a:r>
              <a:rPr lang="sv-SE" b="1" dirty="0"/>
              <a:t> &amp; Resources</a:t>
            </a:r>
          </a:p>
          <a:p>
            <a:r>
              <a:rPr lang="sv-SE" dirty="0"/>
              <a:t>Välj menyn 		</a:t>
            </a:r>
            <a:r>
              <a:rPr lang="sv-SE" b="1" dirty="0" err="1"/>
              <a:t>Policies</a:t>
            </a:r>
            <a:r>
              <a:rPr lang="sv-SE" b="1" dirty="0"/>
              <a:t> &amp; </a:t>
            </a:r>
            <a:r>
              <a:rPr lang="sv-SE" b="1" dirty="0" err="1"/>
              <a:t>Procedures</a:t>
            </a:r>
            <a:endParaRPr lang="sv-SE" b="1" dirty="0"/>
          </a:p>
          <a:p>
            <a:r>
              <a:rPr lang="sv-SE" dirty="0"/>
              <a:t>Klicka på 		</a:t>
            </a:r>
            <a:r>
              <a:rPr lang="sv-SE" b="1" dirty="0" err="1"/>
              <a:t>Governance</a:t>
            </a:r>
            <a:r>
              <a:rPr lang="sv-SE" b="1" dirty="0"/>
              <a:t> </a:t>
            </a:r>
            <a:r>
              <a:rPr lang="sv-SE" b="1" dirty="0" err="1"/>
              <a:t>documents</a:t>
            </a:r>
            <a:r>
              <a:rPr lang="sv-SE" b="1" dirty="0"/>
              <a:t> </a:t>
            </a:r>
          </a:p>
          <a:p>
            <a:endParaRPr lang="sv-SE" dirty="0"/>
          </a:p>
          <a:p>
            <a:pPr marL="0" indent="0" algn="just">
              <a:buNone/>
            </a:pPr>
            <a:r>
              <a:rPr lang="sv-SE" dirty="0"/>
              <a:t>Ni får tillgång till grundlagen och stadgar för Rotary International, enhetlig grundlag och </a:t>
            </a:r>
            <a:r>
              <a:rPr lang="sv-SE"/>
              <a:t>rekommenderade stadgar </a:t>
            </a:r>
            <a:r>
              <a:rPr lang="sv-SE" dirty="0"/>
              <a:t>för Rotaryklubbar och Rotary </a:t>
            </a:r>
            <a:r>
              <a:rPr lang="sv-SE" dirty="0" err="1"/>
              <a:t>Code</a:t>
            </a:r>
            <a:r>
              <a:rPr lang="sv-SE" dirty="0"/>
              <a:t> of </a:t>
            </a:r>
            <a:r>
              <a:rPr lang="sv-SE" dirty="0" err="1"/>
              <a:t>Policies</a:t>
            </a:r>
            <a:r>
              <a:rPr lang="sv-SE" dirty="0"/>
              <a:t>. Alla dokument är på engelska men på distriktets hemsida </a:t>
            </a:r>
            <a:r>
              <a:rPr lang="sv-SE" dirty="0">
                <a:hlinkClick r:id="rId4"/>
              </a:rPr>
              <a:t>Svenska Rotarydokument (rotary2350.se)</a:t>
            </a:r>
            <a:r>
              <a:rPr lang="sv-SE" dirty="0"/>
              <a:t> finns en svensk version av procedurhandboken från 2019 som innehåller alla grundlagar och stadgar. Den senaste versionen är från 2022.</a:t>
            </a:r>
          </a:p>
        </p:txBody>
      </p:sp>
      <p:sp>
        <p:nvSpPr>
          <p:cNvPr id="4" name="Platshållare för bildnummer 3">
            <a:extLst>
              <a:ext uri="{FF2B5EF4-FFF2-40B4-BE49-F238E27FC236}">
                <a16:creationId xmlns:a16="http://schemas.microsoft.com/office/drawing/2014/main" id="{31BAD94E-C729-AC8E-8189-E398E45F93AB}"/>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extLst>
      <p:ext uri="{BB962C8B-B14F-4D97-AF65-F5344CB8AC3E}">
        <p14:creationId xmlns:p14="http://schemas.microsoft.com/office/powerpoint/2010/main" val="31567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97698-F332-07E0-BE09-02CC35FFCCC6}"/>
              </a:ext>
            </a:extLst>
          </p:cNvPr>
          <p:cNvSpPr>
            <a:spLocks noGrp="1"/>
          </p:cNvSpPr>
          <p:nvPr>
            <p:ph type="title"/>
          </p:nvPr>
        </p:nvSpPr>
        <p:spPr/>
        <p:txBody>
          <a:bodyPr/>
          <a:lstStyle/>
          <a:p>
            <a:r>
              <a:rPr lang="sv-SE" dirty="0"/>
              <a:t>Välja ditt team</a:t>
            </a:r>
          </a:p>
        </p:txBody>
      </p:sp>
      <p:sp>
        <p:nvSpPr>
          <p:cNvPr id="3" name="Platshållare för innehåll 2">
            <a:extLst>
              <a:ext uri="{FF2B5EF4-FFF2-40B4-BE49-F238E27FC236}">
                <a16:creationId xmlns:a16="http://schemas.microsoft.com/office/drawing/2014/main" id="{959D44C7-BE6F-1E5C-7D92-4966EF684ABC}"/>
              </a:ext>
            </a:extLst>
          </p:cNvPr>
          <p:cNvSpPr>
            <a:spLocks noGrp="1"/>
          </p:cNvSpPr>
          <p:nvPr>
            <p:ph idx="1"/>
          </p:nvPr>
        </p:nvSpPr>
        <p:spPr/>
        <p:txBody>
          <a:bodyPr>
            <a:normAutofit lnSpcReduction="10000"/>
          </a:bodyPr>
          <a:lstStyle/>
          <a:p>
            <a:r>
              <a:rPr lang="sv-SE" dirty="0"/>
              <a:t>Klubbens ledningsteam består av:</a:t>
            </a:r>
          </a:p>
          <a:p>
            <a:pPr lvl="1"/>
            <a:r>
              <a:rPr lang="sv-SE" dirty="0"/>
              <a:t>Styrelseledamöter</a:t>
            </a:r>
          </a:p>
          <a:p>
            <a:pPr lvl="1"/>
            <a:r>
              <a:rPr lang="sv-SE" dirty="0"/>
              <a:t>Kommittéordförande</a:t>
            </a:r>
          </a:p>
          <a:p>
            <a:pPr lvl="1"/>
            <a:r>
              <a:rPr lang="sv-SE" dirty="0"/>
              <a:t>Andra funktionärer</a:t>
            </a:r>
          </a:p>
          <a:p>
            <a:r>
              <a:rPr lang="sv-SE" dirty="0"/>
              <a:t>Styrelsen väljs vid ett årsmöte men presidenten väljer kommittéordförande</a:t>
            </a:r>
          </a:p>
          <a:p>
            <a:r>
              <a:rPr lang="sv-SE" dirty="0"/>
              <a:t>Enligt RI bör nedanstående kommittéer finnas:</a:t>
            </a:r>
          </a:p>
          <a:p>
            <a:pPr lvl="1"/>
            <a:r>
              <a:rPr lang="sv-SE" dirty="0"/>
              <a:t>Administration</a:t>
            </a:r>
          </a:p>
          <a:p>
            <a:pPr lvl="1"/>
            <a:r>
              <a:rPr lang="sv-SE" dirty="0"/>
              <a:t>Medlemskap</a:t>
            </a:r>
          </a:p>
          <a:p>
            <a:pPr lvl="1"/>
            <a:r>
              <a:rPr lang="sv-SE" dirty="0"/>
              <a:t>Rotary Foundation</a:t>
            </a:r>
          </a:p>
          <a:p>
            <a:pPr lvl="1"/>
            <a:r>
              <a:rPr lang="sv-SE" dirty="0"/>
              <a:t>Serviceprojekt</a:t>
            </a:r>
          </a:p>
          <a:p>
            <a:pPr lvl="1"/>
            <a:r>
              <a:rPr lang="sv-SE" dirty="0"/>
              <a:t>Public Image</a:t>
            </a:r>
          </a:p>
          <a:p>
            <a:endParaRPr lang="sv-SE" dirty="0"/>
          </a:p>
        </p:txBody>
      </p:sp>
      <p:sp>
        <p:nvSpPr>
          <p:cNvPr id="4" name="Platshållare för bildnummer 3">
            <a:extLst>
              <a:ext uri="{FF2B5EF4-FFF2-40B4-BE49-F238E27FC236}">
                <a16:creationId xmlns:a16="http://schemas.microsoft.com/office/drawing/2014/main" id="{3FF49DCB-4F66-C3E0-9E5C-33C4CB425D6B}"/>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extLst>
      <p:ext uri="{BB962C8B-B14F-4D97-AF65-F5344CB8AC3E}">
        <p14:creationId xmlns:p14="http://schemas.microsoft.com/office/powerpoint/2010/main" val="27567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97698-F332-07E0-BE09-02CC35FFCCC6}"/>
              </a:ext>
            </a:extLst>
          </p:cNvPr>
          <p:cNvSpPr>
            <a:spLocks noGrp="1"/>
          </p:cNvSpPr>
          <p:nvPr>
            <p:ph type="title"/>
          </p:nvPr>
        </p:nvSpPr>
        <p:spPr/>
        <p:txBody>
          <a:bodyPr/>
          <a:lstStyle/>
          <a:p>
            <a:r>
              <a:rPr lang="sv-SE" dirty="0"/>
              <a:t>utbilda ditt team</a:t>
            </a:r>
          </a:p>
        </p:txBody>
      </p:sp>
      <p:sp>
        <p:nvSpPr>
          <p:cNvPr id="3" name="Platshållare för innehåll 2">
            <a:extLst>
              <a:ext uri="{FF2B5EF4-FFF2-40B4-BE49-F238E27FC236}">
                <a16:creationId xmlns:a16="http://schemas.microsoft.com/office/drawing/2014/main" id="{959D44C7-BE6F-1E5C-7D92-4966EF684ABC}"/>
              </a:ext>
            </a:extLst>
          </p:cNvPr>
          <p:cNvSpPr>
            <a:spLocks noGrp="1"/>
          </p:cNvSpPr>
          <p:nvPr>
            <p:ph idx="1"/>
          </p:nvPr>
        </p:nvSpPr>
        <p:spPr/>
        <p:txBody>
          <a:bodyPr/>
          <a:lstStyle/>
          <a:p>
            <a:r>
              <a:rPr lang="sv-SE" dirty="0"/>
              <a:t>Varje kommittéordförande bör utbildas och förberedas inför sitt tjänsteår</a:t>
            </a:r>
          </a:p>
          <a:p>
            <a:r>
              <a:rPr lang="sv-SE" dirty="0"/>
              <a:t>Varje kommittémedlem kan även utbildas och förberedas</a:t>
            </a:r>
          </a:p>
          <a:p>
            <a:r>
              <a:rPr lang="sv-SE" dirty="0"/>
              <a:t>En person som förstår sin roll gör ett bättre jobb</a:t>
            </a:r>
          </a:p>
          <a:p>
            <a:r>
              <a:rPr lang="sv-SE" dirty="0"/>
              <a:t>Idag genomför vi t.ex. en utbildning för medlemskapsordförande av Anna Wedin</a:t>
            </a:r>
          </a:p>
          <a:p>
            <a:r>
              <a:rPr lang="sv-SE" dirty="0"/>
              <a:t>Självstudier på svenska är möjliga genom </a:t>
            </a:r>
            <a:r>
              <a:rPr lang="sv-SE" dirty="0">
                <a:hlinkClick r:id="rId2"/>
              </a:rPr>
              <a:t>Learning Center</a:t>
            </a:r>
            <a:r>
              <a:rPr lang="sv-SE" dirty="0"/>
              <a:t> </a:t>
            </a:r>
          </a:p>
          <a:p>
            <a:endParaRPr lang="sv-SE" dirty="0"/>
          </a:p>
          <a:p>
            <a:endParaRPr lang="sv-SE" dirty="0"/>
          </a:p>
        </p:txBody>
      </p:sp>
      <p:sp>
        <p:nvSpPr>
          <p:cNvPr id="4" name="Platshållare för bildnummer 3">
            <a:extLst>
              <a:ext uri="{FF2B5EF4-FFF2-40B4-BE49-F238E27FC236}">
                <a16:creationId xmlns:a16="http://schemas.microsoft.com/office/drawing/2014/main" id="{3FF49DCB-4F66-C3E0-9E5C-33C4CB425D6B}"/>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Tree>
    <p:extLst>
      <p:ext uri="{BB962C8B-B14F-4D97-AF65-F5344CB8AC3E}">
        <p14:creationId xmlns:p14="http://schemas.microsoft.com/office/powerpoint/2010/main" val="35459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årliga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lstStyle/>
          <a:p>
            <a:r>
              <a:rPr lang="sv-SE" dirty="0"/>
              <a:t>Verksamhetsplanen är er plan för ert år som president</a:t>
            </a:r>
          </a:p>
          <a:p>
            <a:r>
              <a:rPr lang="sv-SE" dirty="0"/>
              <a:t>Jag har skickat ut en mall för verksamhetsplan till er alla (har alla fått den?)</a:t>
            </a:r>
          </a:p>
          <a:p>
            <a:r>
              <a:rPr lang="sv-SE" dirty="0"/>
              <a:t>Målsättningen är väsentliga delar av er verksamhetsplan</a:t>
            </a:r>
          </a:p>
          <a:p>
            <a:r>
              <a:rPr lang="sv-SE" dirty="0"/>
              <a:t>Målen ska beskrivas utifrån de fyra prioriteringarna från The Rotary Action Plan</a:t>
            </a:r>
          </a:p>
          <a:p>
            <a:r>
              <a:rPr lang="sv-SE" dirty="0"/>
              <a:t>Välj bland målen som finns presenterade i Rotary Club Central</a:t>
            </a:r>
          </a:p>
          <a:p>
            <a:r>
              <a:rPr lang="sv-SE" dirty="0"/>
              <a:t>Målen måste vara mätbara, utmanande, uppnåbara och tidsspecifika</a:t>
            </a:r>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extLst>
      <p:ext uri="{BB962C8B-B14F-4D97-AF65-F5344CB8AC3E}">
        <p14:creationId xmlns:p14="http://schemas.microsoft.com/office/powerpoint/2010/main" val="31984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F6900A-CB6D-1695-CEC2-28C766E27E51}"/>
              </a:ext>
            </a:extLst>
          </p:cNvPr>
          <p:cNvSpPr>
            <a:spLocks noGrp="1"/>
          </p:cNvSpPr>
          <p:nvPr>
            <p:ph type="title"/>
          </p:nvPr>
        </p:nvSpPr>
        <p:spPr/>
        <p:txBody>
          <a:bodyPr/>
          <a:lstStyle/>
          <a:p>
            <a:r>
              <a:rPr lang="sv-SE" dirty="0"/>
              <a:t>Exempel på mål från club central</a:t>
            </a:r>
          </a:p>
        </p:txBody>
      </p:sp>
      <p:graphicFrame>
        <p:nvGraphicFramePr>
          <p:cNvPr id="6" name="Platshållare för innehåll 5">
            <a:extLst>
              <a:ext uri="{FF2B5EF4-FFF2-40B4-BE49-F238E27FC236}">
                <a16:creationId xmlns:a16="http://schemas.microsoft.com/office/drawing/2014/main" id="{BAD1CB13-3585-66E9-1168-F991AC7A48B4}"/>
              </a:ext>
            </a:extLst>
          </p:cNvPr>
          <p:cNvGraphicFramePr>
            <a:graphicFrameLocks noGrp="1"/>
          </p:cNvGraphicFramePr>
          <p:nvPr>
            <p:ph idx="1"/>
            <p:extLst>
              <p:ext uri="{D42A27DB-BD31-4B8C-83A1-F6EECF244321}">
                <p14:modId xmlns:p14="http://schemas.microsoft.com/office/powerpoint/2010/main" val="4278755745"/>
              </p:ext>
            </p:extLst>
          </p:nvPr>
        </p:nvGraphicFramePr>
        <p:xfrm>
          <a:off x="1063478" y="1945323"/>
          <a:ext cx="10065044" cy="4073144"/>
        </p:xfrm>
        <a:graphic>
          <a:graphicData uri="http://schemas.openxmlformats.org/drawingml/2006/table">
            <a:tbl>
              <a:tblPr firstRow="1" firstCol="1" bandRow="1"/>
              <a:tblGrid>
                <a:gridCol w="3436088">
                  <a:extLst>
                    <a:ext uri="{9D8B030D-6E8A-4147-A177-3AD203B41FA5}">
                      <a16:colId xmlns:a16="http://schemas.microsoft.com/office/drawing/2014/main" val="3234707770"/>
                    </a:ext>
                  </a:extLst>
                </a:gridCol>
                <a:gridCol w="6628956">
                  <a:extLst>
                    <a:ext uri="{9D8B030D-6E8A-4147-A177-3AD203B41FA5}">
                      <a16:colId xmlns:a16="http://schemas.microsoft.com/office/drawing/2014/main" val="711614986"/>
                    </a:ext>
                  </a:extLst>
                </a:gridCol>
              </a:tblGrid>
              <a:tr h="200025">
                <a:tc>
                  <a:txBody>
                    <a:bodyPr/>
                    <a:lstStyle/>
                    <a:p>
                      <a:pPr marL="0" lvl="0" indent="0">
                        <a:lnSpc>
                          <a:spcPct val="115000"/>
                        </a:lnSpc>
                        <a:buFont typeface="+mj-lt"/>
                        <a:buNone/>
                      </a:pPr>
                      <a:r>
                        <a:rPr lang="en-US" sz="1600" dirty="0">
                          <a:solidFill>
                            <a:srgbClr val="000000"/>
                          </a:solidFill>
                          <a:effectLst/>
                          <a:latin typeface="Calibri" panose="020F0502020204030204" pitchFamily="34" charset="0"/>
                          <a:ea typeface="Arial Unicode MS"/>
                          <a:cs typeface="Calibri" panose="020F0502020204030204" pitchFamily="34" charset="0"/>
                        </a:rPr>
                        <a:t>1.  Increase our impact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22250">
                        <a:lnSpc>
                          <a:spcPct val="115000"/>
                        </a:lnSpc>
                        <a:spcAft>
                          <a:spcPts val="1000"/>
                        </a:spcAft>
                      </a:pPr>
                      <a:r>
                        <a:rPr lang="en-US" sz="1400" dirty="0">
                          <a:solidFill>
                            <a:srgbClr val="000000"/>
                          </a:solidFill>
                          <a:effectLst/>
                          <a:latin typeface="Calibri" panose="020F0502020204030204" pitchFamily="34" charset="0"/>
                          <a:ea typeface="Arial Unicode MS"/>
                          <a:cs typeface="Calibri" panose="020F0502020204030204" pitchFamily="34" charset="0"/>
                        </a:rPr>
                        <a:t>(</a:t>
                      </a:r>
                      <a:r>
                        <a:rPr lang="en-US" sz="1400" dirty="0" err="1">
                          <a:solidFill>
                            <a:srgbClr val="000000"/>
                          </a:solidFill>
                          <a:effectLst/>
                          <a:latin typeface="Calibri" panose="020F0502020204030204" pitchFamily="34" charset="0"/>
                          <a:ea typeface="Arial Unicode MS"/>
                          <a:cs typeface="Calibri" panose="020F0502020204030204" pitchFamily="34" charset="0"/>
                        </a:rPr>
                        <a:t>öka</a:t>
                      </a:r>
                      <a:r>
                        <a:rPr lang="en-US" sz="1400" dirty="0">
                          <a:solidFill>
                            <a:srgbClr val="000000"/>
                          </a:solidFill>
                          <a:effectLst/>
                          <a:latin typeface="Calibri" panose="020F0502020204030204" pitchFamily="34" charset="0"/>
                          <a:ea typeface="Arial Unicode MS"/>
                          <a:cs typeface="Calibri" panose="020F0502020204030204" pitchFamily="34" charset="0"/>
                        </a:rPr>
                        <a:t> </a:t>
                      </a:r>
                      <a:r>
                        <a:rPr lang="en-US" sz="1400" dirty="0" err="1">
                          <a:solidFill>
                            <a:srgbClr val="000000"/>
                          </a:solidFill>
                          <a:effectLst/>
                          <a:latin typeface="Calibri" panose="020F0502020204030204" pitchFamily="34" charset="0"/>
                          <a:ea typeface="Arial Unicode MS"/>
                          <a:cs typeface="Calibri" panose="020F0502020204030204" pitchFamily="34" charset="0"/>
                        </a:rPr>
                        <a:t>vårt</a:t>
                      </a:r>
                      <a:r>
                        <a:rPr lang="en-US" sz="1400" dirty="0">
                          <a:solidFill>
                            <a:srgbClr val="000000"/>
                          </a:solidFill>
                          <a:effectLst/>
                          <a:latin typeface="Calibri" panose="020F0502020204030204" pitchFamily="34" charset="0"/>
                          <a:ea typeface="Arial Unicode MS"/>
                          <a:cs typeface="Calibri" panose="020F0502020204030204" pitchFamily="34" charset="0"/>
                        </a:rPr>
                        <a:t> </a:t>
                      </a:r>
                      <a:r>
                        <a:rPr lang="en-US" sz="1400" dirty="0" err="1">
                          <a:solidFill>
                            <a:srgbClr val="000000"/>
                          </a:solidFill>
                          <a:effectLst/>
                          <a:latin typeface="Calibri" panose="020F0502020204030204" pitchFamily="34" charset="0"/>
                          <a:ea typeface="Arial Unicode MS"/>
                          <a:cs typeface="Calibri" panose="020F0502020204030204" pitchFamily="34" charset="0"/>
                        </a:rPr>
                        <a:t>inflytande</a:t>
                      </a:r>
                      <a:r>
                        <a:rPr lang="en-US" sz="1400" dirty="0">
                          <a:solidFill>
                            <a:srgbClr val="000000"/>
                          </a:solidFill>
                          <a:effectLst/>
                          <a:latin typeface="Calibri" panose="020F0502020204030204" pitchFamily="34" charset="0"/>
                          <a:ea typeface="Arial Unicode MS"/>
                          <a:cs typeface="Calibri" panose="020F0502020204030204" pitchFamily="34" charset="0"/>
                        </a:rPr>
                        <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effectLst/>
                          <a:latin typeface="Calibri" panose="020F0502020204030204" pitchFamily="34" charset="0"/>
                          <a:ea typeface="Arial Unicode MS"/>
                          <a:cs typeface="Calibri" panose="020F0502020204030204" pitchFamily="34"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285750" indent="-285750">
                        <a:lnSpc>
                          <a:spcPct val="115000"/>
                        </a:lnSpc>
                        <a:spcAft>
                          <a:spcPts val="1000"/>
                        </a:spcAft>
                        <a:buFont typeface="Arial" panose="020B0604020202020204" pitchFamily="34" charset="0"/>
                        <a:buChar char="•"/>
                      </a:pPr>
                      <a:r>
                        <a:rPr lang="en-US" sz="1600" dirty="0" err="1">
                          <a:effectLst/>
                          <a:latin typeface="Calibri" panose="020F0502020204030204" pitchFamily="34" charset="0"/>
                          <a:ea typeface="Calibri" panose="020F0502020204030204" pitchFamily="34" charset="0"/>
                          <a:cs typeface="Calibri" panose="020F0502020204030204" pitchFamily="34" charset="0"/>
                        </a:rPr>
                        <a:t>Klubben</a:t>
                      </a:r>
                      <a:r>
                        <a:rPr lang="en-US" sz="1600" dirty="0">
                          <a:effectLst/>
                          <a:latin typeface="Calibri" panose="020F0502020204030204" pitchFamily="34" charset="0"/>
                          <a:ea typeface="Calibri" panose="020F0502020204030204" pitchFamily="34" charset="0"/>
                          <a:cs typeface="Calibri" panose="020F0502020204030204" pitchFamily="34" charset="0"/>
                        </a:rPr>
                        <a:t> ska </a:t>
                      </a:r>
                      <a:r>
                        <a:rPr lang="en-US" sz="1600" dirty="0" err="1">
                          <a:effectLst/>
                          <a:latin typeface="Calibri" panose="020F0502020204030204" pitchFamily="34" charset="0"/>
                          <a:ea typeface="Calibri" panose="020F0502020204030204" pitchFamily="34" charset="0"/>
                          <a:cs typeface="Calibri" panose="020F0502020204030204" pitchFamily="34" charset="0"/>
                        </a:rPr>
                        <a:t>genomföra</a:t>
                      </a:r>
                      <a:r>
                        <a:rPr lang="en-US" sz="1600" dirty="0">
                          <a:effectLst/>
                          <a:latin typeface="Calibri" panose="020F0502020204030204" pitchFamily="34" charset="0"/>
                          <a:ea typeface="Calibri" panose="020F0502020204030204" pitchFamily="34" charset="0"/>
                          <a:cs typeface="Calibri" panose="020F0502020204030204" pitchFamily="34" charset="0"/>
                        </a:rPr>
                        <a:t> 3 </a:t>
                      </a:r>
                      <a:r>
                        <a:rPr lang="en-US" sz="1600" dirty="0" err="1">
                          <a:effectLst/>
                          <a:latin typeface="Calibri" panose="020F0502020204030204" pitchFamily="34" charset="0"/>
                          <a:ea typeface="Calibri" panose="020F0502020204030204" pitchFamily="34" charset="0"/>
                          <a:cs typeface="Calibri" panose="020F0502020204030204" pitchFamily="34" charset="0"/>
                        </a:rPr>
                        <a:t>serviceprojekt</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357907"/>
                  </a:ext>
                </a:extLst>
              </a:tr>
              <a:tr h="200025">
                <a:tc>
                  <a:txBody>
                    <a:bodyPr/>
                    <a:lstStyle/>
                    <a:p>
                      <a:pPr marL="0" lvl="0" indent="0">
                        <a:lnSpc>
                          <a:spcPct val="115000"/>
                        </a:lnSpc>
                        <a:buFont typeface="+mj-lt"/>
                        <a:buNone/>
                      </a:pPr>
                      <a:r>
                        <a:rPr lang="sv-SE" sz="1600" dirty="0">
                          <a:solidFill>
                            <a:srgbClr val="000000"/>
                          </a:solidFill>
                          <a:effectLst/>
                          <a:latin typeface="Calibri" panose="020F0502020204030204" pitchFamily="34" charset="0"/>
                          <a:ea typeface="Arial Unicode MS"/>
                          <a:cs typeface="Calibri" panose="020F0502020204030204" pitchFamily="34" charset="0"/>
                        </a:rPr>
                        <a:t>2.  </a:t>
                      </a:r>
                      <a:r>
                        <a:rPr lang="sv-SE" sz="1600" dirty="0" err="1">
                          <a:solidFill>
                            <a:srgbClr val="000000"/>
                          </a:solidFill>
                          <a:effectLst/>
                          <a:latin typeface="Calibri" panose="020F0502020204030204" pitchFamily="34" charset="0"/>
                          <a:ea typeface="Arial Unicode MS"/>
                          <a:cs typeface="Calibri" panose="020F0502020204030204" pitchFamily="34" charset="0"/>
                        </a:rPr>
                        <a:t>Expand</a:t>
                      </a:r>
                      <a:r>
                        <a:rPr lang="sv-SE" sz="1600" dirty="0">
                          <a:solidFill>
                            <a:srgbClr val="000000"/>
                          </a:solidFill>
                          <a:effectLst/>
                          <a:latin typeface="Calibri" panose="020F0502020204030204" pitchFamily="34" charset="0"/>
                          <a:ea typeface="Arial Unicode MS"/>
                          <a:cs typeface="Calibri" panose="020F0502020204030204" pitchFamily="34" charset="0"/>
                        </a:rPr>
                        <a:t> </a:t>
                      </a:r>
                      <a:r>
                        <a:rPr lang="sv-SE" sz="1600" dirty="0" err="1">
                          <a:solidFill>
                            <a:srgbClr val="000000"/>
                          </a:solidFill>
                          <a:effectLst/>
                          <a:latin typeface="Calibri" panose="020F0502020204030204" pitchFamily="34" charset="0"/>
                          <a:ea typeface="Arial Unicode MS"/>
                          <a:cs typeface="Calibri" panose="020F0502020204030204" pitchFamily="34" charset="0"/>
                        </a:rPr>
                        <a:t>our</a:t>
                      </a:r>
                      <a:r>
                        <a:rPr lang="sv-SE" sz="1600" dirty="0">
                          <a:solidFill>
                            <a:srgbClr val="000000"/>
                          </a:solidFill>
                          <a:effectLst/>
                          <a:latin typeface="Calibri" panose="020F0502020204030204" pitchFamily="34" charset="0"/>
                          <a:ea typeface="Arial Unicode MS"/>
                          <a:cs typeface="Calibri" panose="020F0502020204030204" pitchFamily="34" charset="0"/>
                        </a:rPr>
                        <a:t> </a:t>
                      </a:r>
                      <a:r>
                        <a:rPr lang="sv-SE" sz="1600" dirty="0" err="1">
                          <a:solidFill>
                            <a:srgbClr val="000000"/>
                          </a:solidFill>
                          <a:effectLst/>
                          <a:latin typeface="Calibri" panose="020F0502020204030204" pitchFamily="34" charset="0"/>
                          <a:ea typeface="Arial Unicode MS"/>
                          <a:cs typeface="Calibri" panose="020F0502020204030204" pitchFamily="34" charset="0"/>
                        </a:rPr>
                        <a:t>reach</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22250">
                        <a:lnSpc>
                          <a:spcPct val="115000"/>
                        </a:lnSpc>
                        <a:spcAft>
                          <a:spcPts val="1000"/>
                        </a:spcAft>
                      </a:pPr>
                      <a:r>
                        <a:rPr lang="sv-SE" sz="1400" dirty="0">
                          <a:solidFill>
                            <a:srgbClr val="000000"/>
                          </a:solidFill>
                          <a:effectLst/>
                          <a:latin typeface="Calibri" panose="020F0502020204030204" pitchFamily="34" charset="0"/>
                          <a:ea typeface="Arial Unicode MS"/>
                          <a:cs typeface="Calibri" panose="020F0502020204030204" pitchFamily="34" charset="0"/>
                        </a:rPr>
                        <a:t>(utöka vår räckvidd)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600" dirty="0">
                          <a:effectLst/>
                          <a:latin typeface="Calibri" panose="020F0502020204030204" pitchFamily="34" charset="0"/>
                          <a:ea typeface="Arial Unicode MS"/>
                          <a:cs typeface="Calibri" panose="020F0502020204030204" pitchFamily="34"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285750" indent="-285750">
                        <a:lnSpc>
                          <a:spcPct val="115000"/>
                        </a:lnSpc>
                        <a:spcAft>
                          <a:spcPts val="1000"/>
                        </a:spcAft>
                        <a:buFont typeface="Arial" panose="020B0604020202020204" pitchFamily="34" charset="0"/>
                        <a:buChar char="•"/>
                      </a:pPr>
                      <a:r>
                        <a:rPr lang="sv-SE" sz="1600" dirty="0">
                          <a:effectLst/>
                          <a:latin typeface="Calibri" panose="020F0502020204030204" pitchFamily="34" charset="0"/>
                          <a:ea typeface="Arial Unicode MS"/>
                          <a:cs typeface="Calibri" panose="020F0502020204030204" pitchFamily="34" charset="0"/>
                        </a:rPr>
                        <a:t>Vi ska öka antalet medlemmar i vår klubb med 2 personer.</a:t>
                      </a: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912433"/>
                  </a:ext>
                </a:extLst>
              </a:tr>
              <a:tr h="200025">
                <a:tc>
                  <a:txBody>
                    <a:bodyPr/>
                    <a:lstStyle/>
                    <a:p>
                      <a:pPr marL="0" lvl="0" indent="0">
                        <a:lnSpc>
                          <a:spcPct val="115000"/>
                        </a:lnSpc>
                        <a:buFont typeface="+mj-lt"/>
                        <a:buNone/>
                      </a:pP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Enhance</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participant</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engagement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22250">
                        <a:lnSpc>
                          <a:spcPct val="115000"/>
                        </a:lnSpc>
                        <a:spcAft>
                          <a:spcPts val="1000"/>
                        </a:spcAft>
                      </a:pPr>
                      <a:r>
                        <a:rPr lang="sv-S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(förbättra deltagarengagemanget)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22250" indent="-180340">
                        <a:lnSpc>
                          <a:spcPct val="115000"/>
                        </a:lnSpc>
                        <a:spcAft>
                          <a:spcPts val="1000"/>
                        </a:spcAft>
                      </a:pPr>
                      <a:r>
                        <a:rPr lang="sv-SE" sz="1600" dirty="0">
                          <a:effectLst/>
                          <a:latin typeface="Calibri" panose="020F0502020204030204" pitchFamily="34" charset="0"/>
                          <a:ea typeface="Arial Unicode MS"/>
                          <a:cs typeface="Calibri" panose="020F0502020204030204" pitchFamily="34"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285750" indent="-285750">
                        <a:lnSpc>
                          <a:spcPct val="115000"/>
                        </a:lnSpc>
                        <a:spcAft>
                          <a:spcPts val="1000"/>
                        </a:spcAft>
                        <a:buFont typeface="Arial" panose="020B0604020202020204" pitchFamily="34" charset="0"/>
                        <a:buChar char="•"/>
                      </a:pPr>
                      <a:r>
                        <a:rPr lang="sv-SE" sz="1600" dirty="0">
                          <a:effectLst/>
                          <a:latin typeface="Calibri" panose="020F0502020204030204" pitchFamily="34" charset="0"/>
                          <a:ea typeface="Arial Unicode MS"/>
                          <a:cs typeface="Calibri" panose="020F0502020204030204" pitchFamily="34" charset="0"/>
                        </a:rPr>
                        <a:t>9 av klubbens medlemmar ska medverka i serviceprojekt.</a:t>
                      </a: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852273"/>
                  </a:ext>
                </a:extLst>
              </a:tr>
              <a:tr h="200025">
                <a:tc>
                  <a:txBody>
                    <a:bodyPr/>
                    <a:lstStyle/>
                    <a:p>
                      <a:pPr marL="0" lvl="0" indent="0">
                        <a:lnSpc>
                          <a:spcPct val="115000"/>
                        </a:lnSpc>
                        <a:buFont typeface="+mj-lt"/>
                        <a:buNone/>
                      </a:pP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ability</a:t>
                      </a:r>
                      <a:r>
                        <a:rPr lang="sv-S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a:t>
                      </a:r>
                      <a:r>
                        <a:rPr lang="sv-SE"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adapt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22250">
                        <a:lnSpc>
                          <a:spcPct val="115000"/>
                        </a:lnSpc>
                        <a:spcAft>
                          <a:spcPts val="1000"/>
                        </a:spcAft>
                      </a:pPr>
                      <a:r>
                        <a:rPr lang="sv-S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(förbättra vår förmåga att anpassa oss)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600" dirty="0">
                          <a:effectLst/>
                          <a:latin typeface="Calibri" panose="020F0502020204030204" pitchFamily="34" charset="0"/>
                          <a:ea typeface="Arial Unicode MS"/>
                          <a:cs typeface="Calibri" panose="020F0502020204030204" pitchFamily="34"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285750" indent="-285750">
                        <a:lnSpc>
                          <a:spcPct val="115000"/>
                        </a:lnSpc>
                        <a:spcAft>
                          <a:spcPts val="1000"/>
                        </a:spcAft>
                        <a:buFont typeface="Arial" panose="020B0604020202020204" pitchFamily="34" charset="0"/>
                        <a:buChar char="•"/>
                      </a:pPr>
                      <a:r>
                        <a:rPr lang="sv-SE" sz="1600" dirty="0">
                          <a:effectLst/>
                          <a:latin typeface="Calibri" panose="020F0502020204030204" pitchFamily="34" charset="0"/>
                          <a:ea typeface="Calibri" panose="020F0502020204030204" pitchFamily="34" charset="0"/>
                          <a:cs typeface="Calibri" panose="020F0502020204030204" pitchFamily="34" charset="0"/>
                        </a:rPr>
                        <a:t>Klubbens hemsida och Facebook sida ska uppdateras 20 gånger per månad.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054254"/>
                  </a:ext>
                </a:extLst>
              </a:tr>
            </a:tbl>
          </a:graphicData>
        </a:graphic>
      </p:graphicFrame>
      <p:sp>
        <p:nvSpPr>
          <p:cNvPr id="4" name="Platshållare för bildnummer 3">
            <a:extLst>
              <a:ext uri="{FF2B5EF4-FFF2-40B4-BE49-F238E27FC236}">
                <a16:creationId xmlns:a16="http://schemas.microsoft.com/office/drawing/2014/main" id="{34753C92-70BE-2B37-20EB-BB0AFBB0A27F}"/>
              </a:ext>
            </a:extLst>
          </p:cNvPr>
          <p:cNvSpPr>
            <a:spLocks noGrp="1"/>
          </p:cNvSpPr>
          <p:nvPr>
            <p:ph type="sldNum" sz="quarter" idx="12"/>
          </p:nvPr>
        </p:nvSpPr>
        <p:spPr/>
        <p:txBody>
          <a:bodyPr/>
          <a:lstStyle/>
          <a:p>
            <a:fld id="{97A94E25-127B-4C48-AF96-44BA7B823777}" type="slidenum">
              <a:rPr lang="en-US" smtClean="0"/>
              <a:pPr/>
              <a:t>24</a:t>
            </a:fld>
            <a:endParaRPr lang="en-US" dirty="0"/>
          </a:p>
        </p:txBody>
      </p:sp>
      <p:sp>
        <p:nvSpPr>
          <p:cNvPr id="3" name="textruta 2">
            <a:extLst>
              <a:ext uri="{FF2B5EF4-FFF2-40B4-BE49-F238E27FC236}">
                <a16:creationId xmlns:a16="http://schemas.microsoft.com/office/drawing/2014/main" id="{4DAD2A68-6759-BB06-274B-F0C6D9E6E9B9}"/>
              </a:ext>
            </a:extLst>
          </p:cNvPr>
          <p:cNvSpPr txBox="1"/>
          <p:nvPr/>
        </p:nvSpPr>
        <p:spPr>
          <a:xfrm flipH="1">
            <a:off x="4415245" y="6133290"/>
            <a:ext cx="6856968" cy="338554"/>
          </a:xfrm>
          <a:prstGeom prst="rect">
            <a:avLst/>
          </a:prstGeom>
          <a:noFill/>
        </p:spPr>
        <p:txBody>
          <a:bodyPr wrap="square" rtlCol="0">
            <a:spAutoFit/>
          </a:bodyPr>
          <a:lstStyle/>
          <a:p>
            <a:pPr algn="ctr"/>
            <a:r>
              <a:rPr lang="sv-SE" sz="1600" b="1" dirty="0">
                <a:highlight>
                  <a:srgbClr val="FFFF00"/>
                </a:highlight>
              </a:rPr>
              <a:t>Alla dessa mål är mätbara, utmanande, uppnåbara och tidsspecifika.</a:t>
            </a:r>
          </a:p>
        </p:txBody>
      </p:sp>
    </p:spTree>
    <p:extLst>
      <p:ext uri="{BB962C8B-B14F-4D97-AF65-F5344CB8AC3E}">
        <p14:creationId xmlns:p14="http://schemas.microsoft.com/office/powerpoint/2010/main" val="215084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långsiktiga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lstStyle/>
          <a:p>
            <a:pPr marL="0" indent="0">
              <a:buNone/>
            </a:pPr>
            <a:r>
              <a:rPr lang="sv-SE" dirty="0"/>
              <a:t>Rotary International rekommenderar strategisk planering för att fastställa långsiktiga prioriteringar som stödjer klubbens strategiska vision.</a:t>
            </a:r>
          </a:p>
          <a:p>
            <a:pPr marL="0" indent="0">
              <a:buNone/>
            </a:pPr>
            <a:endParaRPr lang="sv-SE" dirty="0"/>
          </a:p>
          <a:p>
            <a:pPr marL="0" indent="0">
              <a:buNone/>
            </a:pPr>
            <a:r>
              <a:rPr lang="sv-SE" dirty="0"/>
              <a:t>Använd gärna Rotarys </a:t>
            </a:r>
            <a:r>
              <a:rPr lang="sv-SE" dirty="0">
                <a:hlinkClick r:id="rId2"/>
              </a:rPr>
              <a:t>handbok i strategisk planering</a:t>
            </a:r>
            <a:r>
              <a:rPr lang="sv-SE" dirty="0"/>
              <a:t>.</a:t>
            </a:r>
          </a:p>
          <a:p>
            <a:pPr marL="0" indent="0">
              <a:buNone/>
            </a:pPr>
            <a:endParaRPr lang="sv-SE" dirty="0"/>
          </a:p>
          <a:p>
            <a:pPr marL="0" indent="0" algn="just">
              <a:buNone/>
            </a:pPr>
            <a:r>
              <a:rPr lang="sv-SE" i="1" dirty="0"/>
              <a:t>”Rotarys enkätresultat har visat att klubbar som utvecklar och följer strategiska planer är starkare än klubbar som inte gör det, eftersom de har nöjdare medlemmar med en mer positiv helhetsbild av sina klubbar och Rotary.”</a:t>
            </a:r>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Tree>
    <p:extLst>
      <p:ext uri="{BB962C8B-B14F-4D97-AF65-F5344CB8AC3E}">
        <p14:creationId xmlns:p14="http://schemas.microsoft.com/office/powerpoint/2010/main" val="20728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långsiktiga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normAutofit fontScale="92500"/>
          </a:bodyPr>
          <a:lstStyle/>
          <a:p>
            <a:pPr marL="0" indent="0">
              <a:buNone/>
            </a:pPr>
            <a:r>
              <a:rPr lang="sv-SE" b="1" dirty="0"/>
              <a:t>FAS 1 – FASTSTÄLL ER STATUS: HUR MÅR VÅR KLUBB NU?</a:t>
            </a:r>
          </a:p>
          <a:p>
            <a:pPr marL="0" indent="0">
              <a:buNone/>
            </a:pPr>
            <a:endParaRPr lang="sv-SE" dirty="0"/>
          </a:p>
          <a:p>
            <a:pPr marL="0" indent="0">
              <a:buNone/>
            </a:pPr>
            <a:r>
              <a:rPr lang="sv-SE" dirty="0"/>
              <a:t>Innan ni fastställer er klubbs långsiktiga mål är det viktigt att:</a:t>
            </a:r>
          </a:p>
          <a:p>
            <a:r>
              <a:rPr lang="sv-SE" dirty="0"/>
              <a:t>fastställa er klubbs starka och svaga sidor genom att samla in kommentarer från medlemmar</a:t>
            </a:r>
          </a:p>
          <a:p>
            <a:r>
              <a:rPr lang="sv-SE" dirty="0"/>
              <a:t>identifiera möjligheter och utmaningar i samhället genom att träffa andra samhällsledare</a:t>
            </a:r>
          </a:p>
          <a:p>
            <a:endParaRPr lang="sv-SE" dirty="0"/>
          </a:p>
          <a:p>
            <a:pPr marL="0" indent="0">
              <a:buNone/>
            </a:pPr>
            <a:r>
              <a:rPr lang="sv-SE" dirty="0"/>
              <a:t>Identifiera strategiska problem eller bekymmer som er klubb ska ta itu med, som till exempel:</a:t>
            </a:r>
          </a:p>
          <a:p>
            <a:r>
              <a:rPr lang="sv-SE" dirty="0"/>
              <a:t>Hur gör vi för att öka antalet medlemmar eller engagera våra medlemmar?</a:t>
            </a:r>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Tree>
    <p:extLst>
      <p:ext uri="{BB962C8B-B14F-4D97-AF65-F5344CB8AC3E}">
        <p14:creationId xmlns:p14="http://schemas.microsoft.com/office/powerpoint/2010/main" val="209850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långsiktiga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normAutofit fontScale="92500" lnSpcReduction="10000"/>
          </a:bodyPr>
          <a:lstStyle/>
          <a:p>
            <a:pPr marL="0" indent="0">
              <a:buNone/>
            </a:pPr>
            <a:r>
              <a:rPr lang="sv-SE" b="1" dirty="0"/>
              <a:t>FAS 2 – UTVECKLA EN VISION: HUR VILL VI ATT VÅR KLUBB SKA VARA?</a:t>
            </a:r>
          </a:p>
          <a:p>
            <a:pPr marL="0" indent="0">
              <a:buNone/>
            </a:pPr>
            <a:br>
              <a:rPr lang="sv-SE" dirty="0"/>
            </a:br>
            <a:r>
              <a:rPr lang="sv-SE" dirty="0"/>
              <a:t>En visionsbeskrivning definierar er önskade framtid och fungerar som vägledande för er önskan om hur klubben ska vara.</a:t>
            </a:r>
            <a:br>
              <a:rPr lang="sv-SE" dirty="0"/>
            </a:br>
            <a:endParaRPr lang="sv-SE" dirty="0"/>
          </a:p>
          <a:p>
            <a:r>
              <a:rPr lang="sv-SE" dirty="0"/>
              <a:t>Hur kommer er klubb att se ut om 3 till 5 år?</a:t>
            </a:r>
          </a:p>
          <a:p>
            <a:r>
              <a:rPr lang="sv-SE" dirty="0"/>
              <a:t>Hur vet vi att vi lyckas?</a:t>
            </a:r>
          </a:p>
          <a:p>
            <a:r>
              <a:rPr lang="sv-SE" dirty="0"/>
              <a:t>Vad vill vi uppnå?</a:t>
            </a:r>
          </a:p>
          <a:p>
            <a:endParaRPr lang="sv-SE" dirty="0"/>
          </a:p>
          <a:p>
            <a:pPr marL="0" indent="0">
              <a:buNone/>
            </a:pPr>
            <a:r>
              <a:rPr lang="sv-SE" dirty="0"/>
              <a:t>Exempel:</a:t>
            </a:r>
          </a:p>
          <a:p>
            <a:pPr marL="0" indent="0">
              <a:buNone/>
            </a:pPr>
            <a:r>
              <a:rPr lang="sv-SE" dirty="0"/>
              <a:t>”Vår vision är att ses som serviceklubben som stödjer ungdomar i vårt samhälle.”</a:t>
            </a:r>
          </a:p>
          <a:p>
            <a:pPr marL="0" indent="0">
              <a:buNone/>
            </a:pPr>
            <a:endParaRPr lang="sv-SE" dirty="0"/>
          </a:p>
          <a:p>
            <a:pPr marL="0" indent="0">
              <a:buNone/>
            </a:pP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Tree>
    <p:extLst>
      <p:ext uri="{BB962C8B-B14F-4D97-AF65-F5344CB8AC3E}">
        <p14:creationId xmlns:p14="http://schemas.microsoft.com/office/powerpoint/2010/main" val="24921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långsiktiga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normAutofit fontScale="85000" lnSpcReduction="20000"/>
          </a:bodyPr>
          <a:lstStyle/>
          <a:p>
            <a:pPr marL="0" indent="0">
              <a:buNone/>
            </a:pPr>
            <a:r>
              <a:rPr lang="sv-SE" sz="2800" b="1" dirty="0"/>
              <a:t>FAS 3 – GÖR EN PLAN: HUR KAN VI FÖRVERKLIGA VÅR VISION?</a:t>
            </a:r>
          </a:p>
          <a:p>
            <a:pPr marL="0" indent="0">
              <a:lnSpc>
                <a:spcPct val="120000"/>
              </a:lnSpc>
              <a:buNone/>
            </a:pPr>
            <a:br>
              <a:rPr lang="sv-SE" dirty="0"/>
            </a:br>
            <a:r>
              <a:rPr lang="sv-SE" dirty="0"/>
              <a:t>Era strategiska prioriteringar ska hjälpa er att förverkliga er vision. Dessa prioriteringar ska ge svar på frågan: ”Hur gör vi för att lyckas?”</a:t>
            </a:r>
          </a:p>
          <a:p>
            <a:pPr marL="0" indent="0">
              <a:lnSpc>
                <a:spcPct val="120000"/>
              </a:lnSpc>
              <a:buNone/>
            </a:pPr>
            <a:endParaRPr lang="sv-SE" dirty="0"/>
          </a:p>
          <a:p>
            <a:pPr marL="0" indent="0">
              <a:buNone/>
            </a:pPr>
            <a:r>
              <a:rPr lang="sv-SE" dirty="0"/>
              <a:t>Fundera på följande när ni utvecklar era strategiska prioriteringar:</a:t>
            </a:r>
          </a:p>
          <a:p>
            <a:r>
              <a:rPr lang="sv-SE" dirty="0"/>
              <a:t>Er klubbs starka och svaga sidor</a:t>
            </a:r>
          </a:p>
          <a:p>
            <a:r>
              <a:rPr lang="sv-SE" dirty="0"/>
              <a:t>Målen för ert distrikt</a:t>
            </a:r>
          </a:p>
          <a:p>
            <a:r>
              <a:rPr lang="sv-SE" dirty="0"/>
              <a:t>Möjligheter och utmaningar i ert samhälle</a:t>
            </a:r>
          </a:p>
          <a:p>
            <a:r>
              <a:rPr lang="sv-SE" dirty="0"/>
              <a:t>Era klubbmedlemmars åsikter</a:t>
            </a:r>
          </a:p>
          <a:p>
            <a:r>
              <a:rPr lang="sv-SE" dirty="0"/>
              <a:t>Vad ni kan uppnå inom tre till fem år</a:t>
            </a:r>
          </a:p>
          <a:p>
            <a:pPr marL="0" indent="0">
              <a:buNone/>
            </a:pPr>
            <a:endParaRPr lang="sv-SE" dirty="0"/>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Tree>
    <p:extLst>
      <p:ext uri="{BB962C8B-B14F-4D97-AF65-F5344CB8AC3E}">
        <p14:creationId xmlns:p14="http://schemas.microsoft.com/office/powerpoint/2010/main" val="37946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0AEBB-FCD8-16FE-0195-F1A42DA09365}"/>
              </a:ext>
            </a:extLst>
          </p:cNvPr>
          <p:cNvSpPr>
            <a:spLocks noGrp="1"/>
          </p:cNvSpPr>
          <p:nvPr>
            <p:ph type="title"/>
          </p:nvPr>
        </p:nvSpPr>
        <p:spPr/>
        <p:txBody>
          <a:bodyPr/>
          <a:lstStyle/>
          <a:p>
            <a:r>
              <a:rPr lang="sv-SE" dirty="0"/>
              <a:t>Utveckla långsiktiga planer</a:t>
            </a:r>
          </a:p>
        </p:txBody>
      </p:sp>
      <p:sp>
        <p:nvSpPr>
          <p:cNvPr id="3" name="Platshållare för innehåll 2">
            <a:extLst>
              <a:ext uri="{FF2B5EF4-FFF2-40B4-BE49-F238E27FC236}">
                <a16:creationId xmlns:a16="http://schemas.microsoft.com/office/drawing/2014/main" id="{A9F906B3-E3E3-7E5A-F8CF-95E172459483}"/>
              </a:ext>
            </a:extLst>
          </p:cNvPr>
          <p:cNvSpPr>
            <a:spLocks noGrp="1"/>
          </p:cNvSpPr>
          <p:nvPr>
            <p:ph idx="1"/>
          </p:nvPr>
        </p:nvSpPr>
        <p:spPr/>
        <p:txBody>
          <a:bodyPr>
            <a:normAutofit fontScale="92500" lnSpcReduction="10000"/>
          </a:bodyPr>
          <a:lstStyle/>
          <a:p>
            <a:pPr marL="0" indent="0">
              <a:buNone/>
            </a:pPr>
            <a:r>
              <a:rPr lang="sv-SE" b="1" dirty="0"/>
              <a:t>FAS 4 – HÅLL KOLL PÅ FRAMSTEG: HUR NÄRA ÄR VI ATT UPPNÅ VÅRA MÅL?</a:t>
            </a:r>
          </a:p>
          <a:p>
            <a:pPr marL="0" indent="0">
              <a:buNone/>
            </a:pPr>
            <a:endParaRPr lang="sv-SE" dirty="0"/>
          </a:p>
          <a:p>
            <a:pPr marL="0" indent="0">
              <a:buNone/>
            </a:pPr>
            <a:r>
              <a:rPr lang="sv-SE" dirty="0"/>
              <a:t>Fundera över följande när ni håller koll på era framsteg:</a:t>
            </a:r>
          </a:p>
          <a:p>
            <a:pPr marL="0" indent="0">
              <a:buNone/>
            </a:pPr>
            <a:r>
              <a:rPr lang="sv-SE" dirty="0"/>
              <a:t>• Hur ofta ska vi mäta framstegen på vägen mot våra mål?</a:t>
            </a:r>
          </a:p>
          <a:p>
            <a:pPr marL="0" indent="0">
              <a:buNone/>
            </a:pPr>
            <a:r>
              <a:rPr lang="sv-SE" dirty="0"/>
              <a:t>• Hur ska vi informera klubbmedlemmar om våra framsteg?</a:t>
            </a:r>
          </a:p>
          <a:p>
            <a:pPr marL="0" indent="0">
              <a:buNone/>
            </a:pPr>
            <a:br>
              <a:rPr lang="sv-SE" dirty="0"/>
            </a:br>
            <a:r>
              <a:rPr lang="sv-SE" dirty="0"/>
              <a:t>Fundera över följande när ni identifierar och listar era ej uppnådda mål:</a:t>
            </a:r>
          </a:p>
          <a:p>
            <a:r>
              <a:rPr lang="sv-SE" dirty="0"/>
              <a:t>Vilka mål uppnåddes inte?</a:t>
            </a:r>
          </a:p>
          <a:p>
            <a:r>
              <a:rPr lang="sv-SE" dirty="0"/>
              <a:t>Vilka är de huvudsakliga anledningarna till att vi inte nådde upp till dessa mål?</a:t>
            </a:r>
          </a:p>
          <a:p>
            <a:r>
              <a:rPr lang="sv-SE" dirty="0"/>
              <a:t>Vilka justeringar behöver göras för att hjälpa oss att uppnå dessa mål</a:t>
            </a:r>
          </a:p>
          <a:p>
            <a:pPr marL="0" indent="0">
              <a:buNone/>
            </a:pPr>
            <a:endParaRPr lang="sv-SE" dirty="0"/>
          </a:p>
        </p:txBody>
      </p:sp>
      <p:sp>
        <p:nvSpPr>
          <p:cNvPr id="4" name="Platshållare för bildnummer 3">
            <a:extLst>
              <a:ext uri="{FF2B5EF4-FFF2-40B4-BE49-F238E27FC236}">
                <a16:creationId xmlns:a16="http://schemas.microsoft.com/office/drawing/2014/main" id="{AC9518B8-DB70-7589-5E7E-8BA0C4FD8AEB}"/>
              </a:ext>
            </a:extLst>
          </p:cNvPr>
          <p:cNvSpPr>
            <a:spLocks noGrp="1"/>
          </p:cNvSpPr>
          <p:nvPr>
            <p:ph type="sldNum" sz="quarter" idx="12"/>
          </p:nvPr>
        </p:nvSpPr>
        <p:spPr/>
        <p:txBody>
          <a:bodyPr/>
          <a:lstStyle/>
          <a:p>
            <a:fld id="{97A94E25-127B-4C48-AF96-44BA7B823777}" type="slidenum">
              <a:rPr lang="en-US" smtClean="0"/>
              <a:pPr/>
              <a:t>29</a:t>
            </a:fld>
            <a:endParaRPr lang="en-US" dirty="0"/>
          </a:p>
        </p:txBody>
      </p:sp>
    </p:spTree>
    <p:extLst>
      <p:ext uri="{BB962C8B-B14F-4D97-AF65-F5344CB8AC3E}">
        <p14:creationId xmlns:p14="http://schemas.microsoft.com/office/powerpoint/2010/main" val="29102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2A612A-8AAA-23F7-04F5-1A67E22D9596}"/>
              </a:ext>
            </a:extLst>
          </p:cNvPr>
          <p:cNvSpPr>
            <a:spLocks noGrp="1"/>
          </p:cNvSpPr>
          <p:nvPr>
            <p:ph type="title"/>
          </p:nvPr>
        </p:nvSpPr>
        <p:spPr/>
        <p:txBody>
          <a:bodyPr/>
          <a:lstStyle/>
          <a:p>
            <a:r>
              <a:rPr lang="sv-SE" dirty="0"/>
              <a:t>Distriktsutbildningssamrådet</a:t>
            </a:r>
          </a:p>
        </p:txBody>
      </p:sp>
      <p:sp>
        <p:nvSpPr>
          <p:cNvPr id="3" name="Platshållare för innehåll 2">
            <a:extLst>
              <a:ext uri="{FF2B5EF4-FFF2-40B4-BE49-F238E27FC236}">
                <a16:creationId xmlns:a16="http://schemas.microsoft.com/office/drawing/2014/main" id="{9146CB74-017B-A16B-7702-B3C17B7B5E54}"/>
              </a:ext>
            </a:extLst>
          </p:cNvPr>
          <p:cNvSpPr>
            <a:spLocks noGrp="1"/>
          </p:cNvSpPr>
          <p:nvPr>
            <p:ph idx="1"/>
          </p:nvPr>
        </p:nvSpPr>
        <p:spPr/>
        <p:txBody>
          <a:bodyPr>
            <a:normAutofit/>
          </a:bodyPr>
          <a:lstStyle/>
          <a:p>
            <a:pPr marL="0" indent="0">
              <a:buNone/>
            </a:pPr>
            <a:r>
              <a:rPr lang="sv-SE" sz="2000" i="0" u="none" strike="noStrike" baseline="0" dirty="0">
                <a:solidFill>
                  <a:srgbClr val="000000"/>
                </a:solidFill>
                <a:latin typeface="Sentinel Bold"/>
              </a:rPr>
              <a:t>Enligt stadgarna för Rotary International…</a:t>
            </a:r>
          </a:p>
          <a:p>
            <a:pPr marL="0" indent="0">
              <a:buNone/>
            </a:pPr>
            <a:br>
              <a:rPr lang="sv-SE" sz="2000" b="1" i="0" u="none" strike="noStrike" baseline="0" dirty="0">
                <a:solidFill>
                  <a:srgbClr val="000000"/>
                </a:solidFill>
                <a:latin typeface="Sentinel Bold"/>
              </a:rPr>
            </a:br>
            <a:r>
              <a:rPr lang="sv-SE" sz="2000" b="1" i="0" u="none" strike="noStrike" baseline="0" dirty="0">
                <a:solidFill>
                  <a:srgbClr val="000000"/>
                </a:solidFill>
                <a:latin typeface="Sentinel Bold"/>
              </a:rPr>
              <a:t>15.030. </a:t>
            </a:r>
            <a:r>
              <a:rPr lang="sv-SE" sz="2000" b="0" i="1" u="none" strike="noStrike" baseline="0" dirty="0">
                <a:solidFill>
                  <a:srgbClr val="000000"/>
                </a:solidFill>
                <a:latin typeface="Sentinel Book"/>
              </a:rPr>
              <a:t>Distriktsutbildningssamrådet. </a:t>
            </a:r>
            <a:endParaRPr lang="sv-SE" sz="2000" b="0" i="0" u="none" strike="noStrike" baseline="0" dirty="0">
              <a:solidFill>
                <a:srgbClr val="000000"/>
              </a:solidFill>
              <a:latin typeface="Sentinel Book"/>
            </a:endParaRPr>
          </a:p>
          <a:p>
            <a:r>
              <a:rPr lang="sv-SE" sz="2000" b="0" i="0" u="none" strike="noStrike" baseline="0" dirty="0">
                <a:solidFill>
                  <a:srgbClr val="000000"/>
                </a:solidFill>
                <a:latin typeface="Sentinel Book"/>
              </a:rPr>
              <a:t>Ett distriktsutbildningssamråd (för ett eller flera distrikt) ska hållas varje år, helst i mars, april eller maj. </a:t>
            </a:r>
          </a:p>
          <a:p>
            <a:r>
              <a:rPr lang="sv-SE" sz="2000" b="0" i="0" u="none" strike="noStrike" baseline="0" dirty="0">
                <a:solidFill>
                  <a:srgbClr val="000000"/>
                </a:solidFill>
                <a:latin typeface="Sentinel Book"/>
              </a:rPr>
              <a:t>Tillträdande guvernörer ska planera, genomföra, vägleda och övervaka distriktsutbildningssamrådet. </a:t>
            </a:r>
            <a:endParaRPr lang="sv-SE" sz="2000" dirty="0">
              <a:solidFill>
                <a:srgbClr val="000000"/>
              </a:solidFill>
              <a:latin typeface="Sentinel Book"/>
            </a:endParaRPr>
          </a:p>
          <a:p>
            <a:r>
              <a:rPr lang="sv-SE" sz="2000" b="0" i="0" u="none" strike="noStrike" baseline="0" dirty="0">
                <a:solidFill>
                  <a:srgbClr val="000000"/>
                </a:solidFill>
                <a:latin typeface="Sentinel Book"/>
              </a:rPr>
              <a:t>De särskilt inbjudna ska innefatta klubbpresidenter och klubbledare. </a:t>
            </a:r>
            <a:endParaRPr lang="sv-SE" sz="2000" dirty="0"/>
          </a:p>
        </p:txBody>
      </p:sp>
      <p:sp>
        <p:nvSpPr>
          <p:cNvPr id="4" name="Platshållare för bildnummer 3">
            <a:extLst>
              <a:ext uri="{FF2B5EF4-FFF2-40B4-BE49-F238E27FC236}">
                <a16:creationId xmlns:a16="http://schemas.microsoft.com/office/drawing/2014/main" id="{2EB097CF-031F-1407-552F-15AFBD1B2D84}"/>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3115125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94283-E0BA-2E87-81D3-E57DB3F1B452}"/>
              </a:ext>
            </a:extLst>
          </p:cNvPr>
          <p:cNvSpPr>
            <a:spLocks noGrp="1"/>
          </p:cNvSpPr>
          <p:nvPr>
            <p:ph type="title"/>
          </p:nvPr>
        </p:nvSpPr>
        <p:spPr/>
        <p:txBody>
          <a:bodyPr/>
          <a:lstStyle/>
          <a:p>
            <a:r>
              <a:rPr lang="sv-SE" dirty="0"/>
              <a:t>Fallstudier och problemlösning</a:t>
            </a:r>
          </a:p>
        </p:txBody>
      </p:sp>
      <p:sp>
        <p:nvSpPr>
          <p:cNvPr id="3" name="Platshållare för innehåll 2">
            <a:extLst>
              <a:ext uri="{FF2B5EF4-FFF2-40B4-BE49-F238E27FC236}">
                <a16:creationId xmlns:a16="http://schemas.microsoft.com/office/drawing/2014/main" id="{A99EF273-698C-3004-8BE1-083135A4063A}"/>
              </a:ext>
            </a:extLst>
          </p:cNvPr>
          <p:cNvSpPr>
            <a:spLocks noGrp="1"/>
          </p:cNvSpPr>
          <p:nvPr>
            <p:ph idx="1"/>
          </p:nvPr>
        </p:nvSpPr>
        <p:spPr/>
        <p:txBody>
          <a:bodyPr/>
          <a:lstStyle/>
          <a:p>
            <a:pPr marL="0" indent="0">
              <a:buNone/>
            </a:pPr>
            <a:r>
              <a:rPr lang="sv-SE" dirty="0"/>
              <a:t>Någon frågar er; Vad är Rotary?</a:t>
            </a:r>
          </a:p>
          <a:p>
            <a:endParaRPr lang="sv-SE" dirty="0"/>
          </a:p>
          <a:p>
            <a:r>
              <a:rPr lang="sv-SE" dirty="0"/>
              <a:t>Rotary är ett globalt nätverk med 1,4 miljoner medlemmar som arbetar med att förbättra vår värld.</a:t>
            </a:r>
          </a:p>
          <a:p>
            <a:pPr marL="0" indent="0">
              <a:buNone/>
            </a:pPr>
            <a:endParaRPr lang="sv-SE" dirty="0"/>
          </a:p>
          <a:p>
            <a:pPr marL="228600" lvl="1" indent="0">
              <a:buNone/>
            </a:pPr>
            <a:r>
              <a:rPr lang="sv-SE" dirty="0"/>
              <a:t>…en kortfattad förklaring av WHO WE ARE på </a:t>
            </a:r>
            <a:r>
              <a:rPr lang="sv-SE" dirty="0">
                <a:hlinkClick r:id="rId2"/>
              </a:rPr>
              <a:t>https://www.rotary.org/en/about-rotary</a:t>
            </a:r>
            <a:endParaRPr lang="sv-SE" dirty="0"/>
          </a:p>
          <a:p>
            <a:endParaRPr lang="sv-SE" dirty="0"/>
          </a:p>
        </p:txBody>
      </p:sp>
      <p:sp>
        <p:nvSpPr>
          <p:cNvPr id="4" name="Platshållare för bildnummer 3">
            <a:extLst>
              <a:ext uri="{FF2B5EF4-FFF2-40B4-BE49-F238E27FC236}">
                <a16:creationId xmlns:a16="http://schemas.microsoft.com/office/drawing/2014/main" id="{066D8DFB-FCDB-4421-B3C6-AA7C1200864B}"/>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Tree>
    <p:extLst>
      <p:ext uri="{BB962C8B-B14F-4D97-AF65-F5344CB8AC3E}">
        <p14:creationId xmlns:p14="http://schemas.microsoft.com/office/powerpoint/2010/main" val="22268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94283-E0BA-2E87-81D3-E57DB3F1B452}"/>
              </a:ext>
            </a:extLst>
          </p:cNvPr>
          <p:cNvSpPr>
            <a:spLocks noGrp="1"/>
          </p:cNvSpPr>
          <p:nvPr>
            <p:ph type="title"/>
          </p:nvPr>
        </p:nvSpPr>
        <p:spPr/>
        <p:txBody>
          <a:bodyPr/>
          <a:lstStyle/>
          <a:p>
            <a:r>
              <a:rPr lang="sv-SE" dirty="0"/>
              <a:t>Fallstudier och problemlösning</a:t>
            </a:r>
          </a:p>
        </p:txBody>
      </p:sp>
      <p:sp>
        <p:nvSpPr>
          <p:cNvPr id="3" name="Platshållare för innehåll 2">
            <a:extLst>
              <a:ext uri="{FF2B5EF4-FFF2-40B4-BE49-F238E27FC236}">
                <a16:creationId xmlns:a16="http://schemas.microsoft.com/office/drawing/2014/main" id="{A99EF273-698C-3004-8BE1-083135A4063A}"/>
              </a:ext>
            </a:extLst>
          </p:cNvPr>
          <p:cNvSpPr>
            <a:spLocks noGrp="1"/>
          </p:cNvSpPr>
          <p:nvPr>
            <p:ph idx="1"/>
          </p:nvPr>
        </p:nvSpPr>
        <p:spPr/>
        <p:txBody>
          <a:bodyPr/>
          <a:lstStyle/>
          <a:p>
            <a:pPr marL="0" indent="0" algn="just">
              <a:buNone/>
            </a:pPr>
            <a:r>
              <a:rPr lang="sv-SE" dirty="0"/>
              <a:t>Jag blev en gång kontaktad av en okänd person som frågade mig vad som krävs för att bli medlem i vår Rotaryklubb.</a:t>
            </a:r>
          </a:p>
          <a:p>
            <a:pPr marL="0" indent="0" algn="just">
              <a:buNone/>
            </a:pPr>
            <a:endParaRPr lang="sv-SE" dirty="0"/>
          </a:p>
          <a:p>
            <a:pPr algn="just"/>
            <a:r>
              <a:rPr lang="sv-SE" dirty="0"/>
              <a:t>Jag svarade (utifrån våra stadgar) att en ny medlem måste ha goda karaktärsegenskaper, hög integritet och god ledarförmåga, ha ett gott rykte i sitt yrke och/eller i samhället och är beredd att bidra till att utveckla samhällen lokalt och globalt.</a:t>
            </a:r>
          </a:p>
          <a:p>
            <a:pPr marL="0" indent="0">
              <a:buNone/>
            </a:pPr>
            <a:endParaRPr lang="sv-SE" dirty="0"/>
          </a:p>
          <a:p>
            <a:pPr marL="0" indent="0">
              <a:buNone/>
            </a:pPr>
            <a:r>
              <a:rPr lang="sv-SE" dirty="0"/>
              <a:t>Tror ni att personen blev medlem?</a:t>
            </a:r>
          </a:p>
        </p:txBody>
      </p:sp>
      <p:sp>
        <p:nvSpPr>
          <p:cNvPr id="4" name="Platshållare för bildnummer 3">
            <a:extLst>
              <a:ext uri="{FF2B5EF4-FFF2-40B4-BE49-F238E27FC236}">
                <a16:creationId xmlns:a16="http://schemas.microsoft.com/office/drawing/2014/main" id="{066D8DFB-FCDB-4421-B3C6-AA7C1200864B}"/>
              </a:ext>
            </a:extLst>
          </p:cNvPr>
          <p:cNvSpPr>
            <a:spLocks noGrp="1"/>
          </p:cNvSpPr>
          <p:nvPr>
            <p:ph type="sldNum" sz="quarter" idx="12"/>
          </p:nvPr>
        </p:nvSpPr>
        <p:spPr/>
        <p:txBody>
          <a:bodyPr/>
          <a:lstStyle/>
          <a:p>
            <a:fld id="{97A94E25-127B-4C48-AF96-44BA7B823777}" type="slidenum">
              <a:rPr lang="en-US" smtClean="0"/>
              <a:pPr/>
              <a:t>31</a:t>
            </a:fld>
            <a:endParaRPr lang="en-US" dirty="0"/>
          </a:p>
        </p:txBody>
      </p:sp>
    </p:spTree>
    <p:extLst>
      <p:ext uri="{BB962C8B-B14F-4D97-AF65-F5344CB8AC3E}">
        <p14:creationId xmlns:p14="http://schemas.microsoft.com/office/powerpoint/2010/main" val="35029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94283-E0BA-2E87-81D3-E57DB3F1B452}"/>
              </a:ext>
            </a:extLst>
          </p:cNvPr>
          <p:cNvSpPr>
            <a:spLocks noGrp="1"/>
          </p:cNvSpPr>
          <p:nvPr>
            <p:ph type="title"/>
          </p:nvPr>
        </p:nvSpPr>
        <p:spPr/>
        <p:txBody>
          <a:bodyPr/>
          <a:lstStyle/>
          <a:p>
            <a:r>
              <a:rPr lang="sv-SE" dirty="0"/>
              <a:t>Fallstudier och problemlösning</a:t>
            </a:r>
          </a:p>
        </p:txBody>
      </p:sp>
      <p:sp>
        <p:nvSpPr>
          <p:cNvPr id="3" name="Platshållare för innehåll 2">
            <a:extLst>
              <a:ext uri="{FF2B5EF4-FFF2-40B4-BE49-F238E27FC236}">
                <a16:creationId xmlns:a16="http://schemas.microsoft.com/office/drawing/2014/main" id="{A99EF273-698C-3004-8BE1-083135A4063A}"/>
              </a:ext>
            </a:extLst>
          </p:cNvPr>
          <p:cNvSpPr>
            <a:spLocks noGrp="1"/>
          </p:cNvSpPr>
          <p:nvPr>
            <p:ph idx="1"/>
          </p:nvPr>
        </p:nvSpPr>
        <p:spPr/>
        <p:txBody>
          <a:bodyPr/>
          <a:lstStyle/>
          <a:p>
            <a:pPr marL="0" indent="0" algn="just">
              <a:buNone/>
            </a:pPr>
            <a:r>
              <a:rPr lang="sv-SE" dirty="0"/>
              <a:t>Er klubb brottas med en intern tvist och konflikten mellan två grupper av medlemmar har skapat en obekväm atmosfär. Båda grupperna framför anklagelser och beter sig inte i enlighet med fyrfrågeprovet eller vår uppförandekod.</a:t>
            </a:r>
          </a:p>
          <a:p>
            <a:pPr marL="0" indent="0" algn="just">
              <a:buNone/>
            </a:pPr>
            <a:endParaRPr lang="sv-SE" dirty="0"/>
          </a:p>
          <a:p>
            <a:pPr marL="0" indent="0" algn="just">
              <a:buNone/>
            </a:pPr>
            <a:r>
              <a:rPr lang="sv-SE" dirty="0"/>
              <a:t>Vad gör du som president?</a:t>
            </a:r>
          </a:p>
          <a:p>
            <a:pPr marL="0" indent="0" algn="just">
              <a:buNone/>
            </a:pPr>
            <a:endParaRPr lang="sv-SE" dirty="0"/>
          </a:p>
          <a:p>
            <a:pPr algn="just"/>
            <a:r>
              <a:rPr lang="sv-SE" dirty="0"/>
              <a:t>Kontakta omgående distriktsguvernören och begär hjälp.</a:t>
            </a:r>
          </a:p>
        </p:txBody>
      </p:sp>
      <p:sp>
        <p:nvSpPr>
          <p:cNvPr id="4" name="Platshållare för bildnummer 3">
            <a:extLst>
              <a:ext uri="{FF2B5EF4-FFF2-40B4-BE49-F238E27FC236}">
                <a16:creationId xmlns:a16="http://schemas.microsoft.com/office/drawing/2014/main" id="{066D8DFB-FCDB-4421-B3C6-AA7C1200864B}"/>
              </a:ext>
            </a:extLst>
          </p:cNvPr>
          <p:cNvSpPr>
            <a:spLocks noGrp="1"/>
          </p:cNvSpPr>
          <p:nvPr>
            <p:ph type="sldNum" sz="quarter" idx="12"/>
          </p:nvPr>
        </p:nvSpPr>
        <p:spPr/>
        <p:txBody>
          <a:bodyPr/>
          <a:lstStyle/>
          <a:p>
            <a:fld id="{97A94E25-127B-4C48-AF96-44BA7B823777}" type="slidenum">
              <a:rPr lang="en-US" smtClean="0"/>
              <a:pPr/>
              <a:t>32</a:t>
            </a:fld>
            <a:endParaRPr lang="en-US" dirty="0"/>
          </a:p>
        </p:txBody>
      </p:sp>
    </p:spTree>
    <p:extLst>
      <p:ext uri="{BB962C8B-B14F-4D97-AF65-F5344CB8AC3E}">
        <p14:creationId xmlns:p14="http://schemas.microsoft.com/office/powerpoint/2010/main" val="36238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94283-E0BA-2E87-81D3-E57DB3F1B452}"/>
              </a:ext>
            </a:extLst>
          </p:cNvPr>
          <p:cNvSpPr>
            <a:spLocks noGrp="1"/>
          </p:cNvSpPr>
          <p:nvPr>
            <p:ph type="title"/>
          </p:nvPr>
        </p:nvSpPr>
        <p:spPr/>
        <p:txBody>
          <a:bodyPr/>
          <a:lstStyle/>
          <a:p>
            <a:r>
              <a:rPr lang="sv-SE" dirty="0"/>
              <a:t>Fallstudier och problemlösning</a:t>
            </a:r>
          </a:p>
        </p:txBody>
      </p:sp>
      <p:sp>
        <p:nvSpPr>
          <p:cNvPr id="3" name="Platshållare för innehåll 2">
            <a:extLst>
              <a:ext uri="{FF2B5EF4-FFF2-40B4-BE49-F238E27FC236}">
                <a16:creationId xmlns:a16="http://schemas.microsoft.com/office/drawing/2014/main" id="{A99EF273-698C-3004-8BE1-083135A4063A}"/>
              </a:ext>
            </a:extLst>
          </p:cNvPr>
          <p:cNvSpPr>
            <a:spLocks noGrp="1"/>
          </p:cNvSpPr>
          <p:nvPr>
            <p:ph idx="1"/>
          </p:nvPr>
        </p:nvSpPr>
        <p:spPr/>
        <p:txBody>
          <a:bodyPr>
            <a:normAutofit/>
          </a:bodyPr>
          <a:lstStyle/>
          <a:p>
            <a:pPr marL="0" indent="0" algn="just">
              <a:buNone/>
            </a:pPr>
            <a:r>
              <a:rPr lang="sv-SE" dirty="0"/>
              <a:t>Du är president för det andra året i rad. Ingen vill efterträda dig som president och klubbens medlemmar tycker att du kan väl ställa upp ett tredje år. Du vet att klubben måste ha en president men du vill inte fortsätta som president ett tredje år till. Situationen är svår och en presidentens ämbetsperiod kan endast förlängas med ett år enligt grundlagen för klubbar.</a:t>
            </a:r>
          </a:p>
          <a:p>
            <a:pPr marL="0" indent="0" algn="just">
              <a:buNone/>
            </a:pPr>
            <a:endParaRPr lang="sv-SE" dirty="0"/>
          </a:p>
          <a:p>
            <a:pPr marL="0" indent="0" algn="just">
              <a:buNone/>
            </a:pPr>
            <a:r>
              <a:rPr lang="sv-SE" dirty="0"/>
              <a:t>Vad gör du som president?</a:t>
            </a:r>
          </a:p>
          <a:p>
            <a:pPr marL="0" indent="0" algn="just">
              <a:buNone/>
            </a:pPr>
            <a:endParaRPr lang="sv-SE" dirty="0"/>
          </a:p>
          <a:p>
            <a:pPr algn="just"/>
            <a:r>
              <a:rPr lang="sv-SE" dirty="0"/>
              <a:t>Kontakta omgående distriktsguvernören och begär hjälp.</a:t>
            </a:r>
          </a:p>
          <a:p>
            <a:pPr marL="0" indent="0" algn="just">
              <a:buNone/>
            </a:pPr>
            <a:endParaRPr lang="sv-SE" dirty="0"/>
          </a:p>
        </p:txBody>
      </p:sp>
      <p:sp>
        <p:nvSpPr>
          <p:cNvPr id="4" name="Platshållare för bildnummer 3">
            <a:extLst>
              <a:ext uri="{FF2B5EF4-FFF2-40B4-BE49-F238E27FC236}">
                <a16:creationId xmlns:a16="http://schemas.microsoft.com/office/drawing/2014/main" id="{066D8DFB-FCDB-4421-B3C6-AA7C1200864B}"/>
              </a:ext>
            </a:extLst>
          </p:cNvPr>
          <p:cNvSpPr>
            <a:spLocks noGrp="1"/>
          </p:cNvSpPr>
          <p:nvPr>
            <p:ph type="sldNum" sz="quarter" idx="12"/>
          </p:nvPr>
        </p:nvSpPr>
        <p:spPr/>
        <p:txBody>
          <a:bodyPr/>
          <a:lstStyle/>
          <a:p>
            <a:fld id="{97A94E25-127B-4C48-AF96-44BA7B823777}" type="slidenum">
              <a:rPr lang="en-US" smtClean="0"/>
              <a:pPr/>
              <a:t>33</a:t>
            </a:fld>
            <a:endParaRPr lang="en-US" dirty="0"/>
          </a:p>
        </p:txBody>
      </p:sp>
    </p:spTree>
    <p:extLst>
      <p:ext uri="{BB962C8B-B14F-4D97-AF65-F5344CB8AC3E}">
        <p14:creationId xmlns:p14="http://schemas.microsoft.com/office/powerpoint/2010/main" val="2387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94283-E0BA-2E87-81D3-E57DB3F1B452}"/>
              </a:ext>
            </a:extLst>
          </p:cNvPr>
          <p:cNvSpPr>
            <a:spLocks noGrp="1"/>
          </p:cNvSpPr>
          <p:nvPr>
            <p:ph type="title"/>
          </p:nvPr>
        </p:nvSpPr>
        <p:spPr/>
        <p:txBody>
          <a:bodyPr/>
          <a:lstStyle/>
          <a:p>
            <a:r>
              <a:rPr lang="sv-SE" dirty="0"/>
              <a:t>Fallstudier och problemlösning</a:t>
            </a:r>
          </a:p>
        </p:txBody>
      </p:sp>
      <p:sp>
        <p:nvSpPr>
          <p:cNvPr id="3" name="Platshållare för innehåll 2">
            <a:extLst>
              <a:ext uri="{FF2B5EF4-FFF2-40B4-BE49-F238E27FC236}">
                <a16:creationId xmlns:a16="http://schemas.microsoft.com/office/drawing/2014/main" id="{A99EF273-698C-3004-8BE1-083135A4063A}"/>
              </a:ext>
            </a:extLst>
          </p:cNvPr>
          <p:cNvSpPr>
            <a:spLocks noGrp="1"/>
          </p:cNvSpPr>
          <p:nvPr>
            <p:ph idx="1"/>
          </p:nvPr>
        </p:nvSpPr>
        <p:spPr/>
        <p:txBody>
          <a:bodyPr>
            <a:normAutofit/>
          </a:bodyPr>
          <a:lstStyle/>
          <a:p>
            <a:pPr marL="0" indent="0" algn="just">
              <a:buNone/>
            </a:pPr>
            <a:r>
              <a:rPr lang="sv-SE" dirty="0"/>
              <a:t>Under ett styrelsemöte redovisar sekreteraren medlemmarnas närvaro och det visar sig att fem av klubbens medlemmar har 0 % i närvaro efter ett halvår. Tyvärr har dessa medlemmar under tidigare år även haft en närvaro på 0 %. Ingen av medlemmarna är närvarobefriade och styrelsemedlemmarna finner inga skäl för att godkänna frånvaron.</a:t>
            </a:r>
          </a:p>
          <a:p>
            <a:pPr marL="0" indent="0" algn="just">
              <a:buNone/>
            </a:pPr>
            <a:endParaRPr lang="sv-SE" dirty="0"/>
          </a:p>
          <a:p>
            <a:pPr marL="0" indent="0" algn="just">
              <a:buNone/>
            </a:pPr>
            <a:r>
              <a:rPr lang="sv-SE" dirty="0"/>
              <a:t>Som president funderar man kanske på nedanstående alternativ:</a:t>
            </a:r>
          </a:p>
          <a:p>
            <a:pPr algn="just"/>
            <a:r>
              <a:rPr lang="sv-SE" dirty="0"/>
              <a:t>Så länge som de betalar medlemsavgiften är jag nöjd.</a:t>
            </a:r>
          </a:p>
          <a:p>
            <a:pPr algn="just"/>
            <a:r>
              <a:rPr lang="sv-SE" dirty="0"/>
              <a:t>Kanske jag kan övertyga dem att närvara fastän jag redan har försökt.</a:t>
            </a:r>
          </a:p>
          <a:p>
            <a:pPr algn="just"/>
            <a:r>
              <a:rPr lang="sv-SE" dirty="0"/>
              <a:t>Vi måste säga upp deras medlemskap eftersom de inte uppfyller närvarokravet.</a:t>
            </a:r>
          </a:p>
          <a:p>
            <a:pPr algn="just"/>
            <a:endParaRPr lang="sv-SE" dirty="0"/>
          </a:p>
          <a:p>
            <a:pPr algn="just"/>
            <a:endParaRPr lang="sv-SE" dirty="0"/>
          </a:p>
          <a:p>
            <a:pPr algn="just"/>
            <a:endParaRPr lang="sv-SE" dirty="0"/>
          </a:p>
          <a:p>
            <a:pPr algn="just"/>
            <a:endParaRPr lang="sv-SE" dirty="0"/>
          </a:p>
        </p:txBody>
      </p:sp>
      <p:sp>
        <p:nvSpPr>
          <p:cNvPr id="4" name="Platshållare för bildnummer 3">
            <a:extLst>
              <a:ext uri="{FF2B5EF4-FFF2-40B4-BE49-F238E27FC236}">
                <a16:creationId xmlns:a16="http://schemas.microsoft.com/office/drawing/2014/main" id="{066D8DFB-FCDB-4421-B3C6-AA7C1200864B}"/>
              </a:ext>
            </a:extLst>
          </p:cNvPr>
          <p:cNvSpPr>
            <a:spLocks noGrp="1"/>
          </p:cNvSpPr>
          <p:nvPr>
            <p:ph type="sldNum" sz="quarter" idx="12"/>
          </p:nvPr>
        </p:nvSpPr>
        <p:spPr/>
        <p:txBody>
          <a:bodyPr/>
          <a:lstStyle/>
          <a:p>
            <a:fld id="{97A94E25-127B-4C48-AF96-44BA7B823777}" type="slidenum">
              <a:rPr lang="en-US" smtClean="0"/>
              <a:pPr/>
              <a:t>34</a:t>
            </a:fld>
            <a:endParaRPr lang="en-US" dirty="0"/>
          </a:p>
        </p:txBody>
      </p:sp>
    </p:spTree>
    <p:extLst>
      <p:ext uri="{BB962C8B-B14F-4D97-AF65-F5344CB8AC3E}">
        <p14:creationId xmlns:p14="http://schemas.microsoft.com/office/powerpoint/2010/main" val="27739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FFF8-7476-18A7-5843-85C8436C54E4}"/>
              </a:ext>
            </a:extLst>
          </p:cNvPr>
          <p:cNvSpPr>
            <a:spLocks noGrp="1"/>
          </p:cNvSpPr>
          <p:nvPr>
            <p:ph type="title"/>
          </p:nvPr>
        </p:nvSpPr>
        <p:spPr/>
        <p:txBody>
          <a:bodyPr/>
          <a:lstStyle/>
          <a:p>
            <a:pPr algn="ctr"/>
            <a:r>
              <a:rPr lang="sv-SE" dirty="0"/>
              <a:t>Frågor och diskussioner</a:t>
            </a:r>
          </a:p>
        </p:txBody>
      </p:sp>
      <p:sp>
        <p:nvSpPr>
          <p:cNvPr id="4" name="Platshållare för bildnummer 3">
            <a:extLst>
              <a:ext uri="{FF2B5EF4-FFF2-40B4-BE49-F238E27FC236}">
                <a16:creationId xmlns:a16="http://schemas.microsoft.com/office/drawing/2014/main" id="{D1DF888C-98B3-2B81-6529-68403EC39A35}"/>
              </a:ext>
            </a:extLst>
          </p:cNvPr>
          <p:cNvSpPr>
            <a:spLocks noGrp="1"/>
          </p:cNvSpPr>
          <p:nvPr>
            <p:ph type="sldNum" sz="quarter" idx="12"/>
          </p:nvPr>
        </p:nvSpPr>
        <p:spPr/>
        <p:txBody>
          <a:bodyPr/>
          <a:lstStyle/>
          <a:p>
            <a:fld id="{97A94E25-127B-4C48-AF96-44BA7B823777}" type="slidenum">
              <a:rPr lang="en-US" smtClean="0"/>
              <a:pPr/>
              <a:t>35</a:t>
            </a:fld>
            <a:endParaRPr lang="en-US" dirty="0"/>
          </a:p>
        </p:txBody>
      </p:sp>
      <p:pic>
        <p:nvPicPr>
          <p:cNvPr id="6" name="Bildobjekt 5" descr="En bild som visar klädsel, bord, tecknad serie, person">
            <a:extLst>
              <a:ext uri="{FF2B5EF4-FFF2-40B4-BE49-F238E27FC236}">
                <a16:creationId xmlns:a16="http://schemas.microsoft.com/office/drawing/2014/main" id="{724A09FD-5E5D-39FD-970A-F42AF72BF9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36000" y="1999048"/>
            <a:ext cx="6120000" cy="4443375"/>
          </a:xfrm>
          <a:prstGeom prst="rect">
            <a:avLst/>
          </a:prstGeom>
        </p:spPr>
      </p:pic>
      <p:sp>
        <p:nvSpPr>
          <p:cNvPr id="8" name="Platshållare för innehåll 7">
            <a:extLst>
              <a:ext uri="{FF2B5EF4-FFF2-40B4-BE49-F238E27FC236}">
                <a16:creationId xmlns:a16="http://schemas.microsoft.com/office/drawing/2014/main" id="{7FE8F168-8D97-F785-A5A8-59E7A0E962A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48126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8588B0-EE5B-D933-629C-7C07A160D118}"/>
              </a:ext>
            </a:extLst>
          </p:cNvPr>
          <p:cNvSpPr>
            <a:spLocks noGrp="1"/>
          </p:cNvSpPr>
          <p:nvPr>
            <p:ph type="title"/>
          </p:nvPr>
        </p:nvSpPr>
        <p:spPr/>
        <p:txBody>
          <a:bodyPr/>
          <a:lstStyle/>
          <a:p>
            <a:r>
              <a:rPr lang="sv-SE" dirty="0"/>
              <a:t>Syftet med </a:t>
            </a:r>
            <a:r>
              <a:rPr lang="sv-SE" dirty="0" err="1"/>
              <a:t>dta</a:t>
            </a:r>
            <a:r>
              <a:rPr lang="sv-SE" dirty="0"/>
              <a:t> (</a:t>
            </a:r>
            <a:r>
              <a:rPr lang="sv-SE" cap="none" dirty="0"/>
              <a:t>enligt RI)</a:t>
            </a:r>
          </a:p>
        </p:txBody>
      </p:sp>
      <p:sp>
        <p:nvSpPr>
          <p:cNvPr id="3" name="Platshållare för innehåll 2">
            <a:extLst>
              <a:ext uri="{FF2B5EF4-FFF2-40B4-BE49-F238E27FC236}">
                <a16:creationId xmlns:a16="http://schemas.microsoft.com/office/drawing/2014/main" id="{CB8B85BF-AD6D-25FB-2370-4E5E7BF4CC6B}"/>
              </a:ext>
            </a:extLst>
          </p:cNvPr>
          <p:cNvSpPr>
            <a:spLocks noGrp="1"/>
          </p:cNvSpPr>
          <p:nvPr>
            <p:ph idx="1"/>
          </p:nvPr>
        </p:nvSpPr>
        <p:spPr/>
        <p:txBody>
          <a:bodyPr>
            <a:normAutofit/>
          </a:bodyPr>
          <a:lstStyle/>
          <a:p>
            <a:pPr marL="0" indent="0">
              <a:buNone/>
            </a:pPr>
            <a:r>
              <a:rPr lang="sv-SE" sz="2800" dirty="0"/>
              <a:t>Syftet är att utbilda klubbledare som har de färdigheter, de kunskaper och den motivation som krävs för att:</a:t>
            </a:r>
          </a:p>
          <a:p>
            <a:r>
              <a:rPr lang="sv-SE" sz="2800" dirty="0"/>
              <a:t>bibehålla och/eller utöka medlemsbasen </a:t>
            </a:r>
          </a:p>
          <a:p>
            <a:r>
              <a:rPr lang="sv-SE" sz="2800" dirty="0"/>
              <a:t>genomföra framgångsrika projekt som tar itu med behov i det egna samhället och i samhällen i andra länder </a:t>
            </a:r>
          </a:p>
          <a:p>
            <a:r>
              <a:rPr lang="sv-SE" sz="2800" dirty="0"/>
              <a:t>stödja Rotary Foundation både genom att delta i programmen och med ekonomiska bidrag. </a:t>
            </a:r>
            <a:endParaRPr lang="sv-SE" sz="3200" dirty="0"/>
          </a:p>
        </p:txBody>
      </p:sp>
      <p:sp>
        <p:nvSpPr>
          <p:cNvPr id="4" name="Platshållare för bildnummer 3">
            <a:extLst>
              <a:ext uri="{FF2B5EF4-FFF2-40B4-BE49-F238E27FC236}">
                <a16:creationId xmlns:a16="http://schemas.microsoft.com/office/drawing/2014/main" id="{CF0E1876-37F9-4675-0493-07446225925E}"/>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8858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5F9682-4C8B-E88B-922C-DD8282455A11}"/>
              </a:ext>
            </a:extLst>
          </p:cNvPr>
          <p:cNvSpPr>
            <a:spLocks noGrp="1"/>
          </p:cNvSpPr>
          <p:nvPr>
            <p:ph type="title"/>
          </p:nvPr>
        </p:nvSpPr>
        <p:spPr/>
        <p:txBody>
          <a:bodyPr/>
          <a:lstStyle/>
          <a:p>
            <a:r>
              <a:rPr lang="sv-SE" dirty="0"/>
              <a:t>Klubbledare</a:t>
            </a:r>
          </a:p>
        </p:txBody>
      </p:sp>
      <p:sp>
        <p:nvSpPr>
          <p:cNvPr id="3" name="Platshållare för innehåll 2">
            <a:extLst>
              <a:ext uri="{FF2B5EF4-FFF2-40B4-BE49-F238E27FC236}">
                <a16:creationId xmlns:a16="http://schemas.microsoft.com/office/drawing/2014/main" id="{58B7EA15-54DF-919E-4EDA-6B1E1B724C62}"/>
              </a:ext>
            </a:extLst>
          </p:cNvPr>
          <p:cNvSpPr>
            <a:spLocks noGrp="1"/>
          </p:cNvSpPr>
          <p:nvPr>
            <p:ph idx="1"/>
          </p:nvPr>
        </p:nvSpPr>
        <p:spPr>
          <a:xfrm>
            <a:off x="381000" y="2403327"/>
            <a:ext cx="3903618" cy="4034896"/>
          </a:xfrm>
        </p:spPr>
        <p:txBody>
          <a:bodyPr>
            <a:normAutofit/>
          </a:bodyPr>
          <a:lstStyle/>
          <a:p>
            <a:r>
              <a:rPr lang="sv-SE" dirty="0"/>
              <a:t>Presidenter  </a:t>
            </a:r>
          </a:p>
          <a:p>
            <a:r>
              <a:rPr lang="sv-SE" dirty="0"/>
              <a:t>Sekreterare</a:t>
            </a:r>
          </a:p>
          <a:p>
            <a:r>
              <a:rPr lang="sv-SE" dirty="0"/>
              <a:t>Skattmästare</a:t>
            </a:r>
          </a:p>
          <a:p>
            <a:r>
              <a:rPr lang="sv-SE" dirty="0"/>
              <a:t>Administration</a:t>
            </a:r>
          </a:p>
          <a:p>
            <a:r>
              <a:rPr lang="sv-SE" dirty="0"/>
              <a:t>Medlemskap</a:t>
            </a:r>
          </a:p>
          <a:p>
            <a:r>
              <a:rPr lang="sv-SE" dirty="0"/>
              <a:t>Serviceprojekt</a:t>
            </a:r>
          </a:p>
          <a:p>
            <a:r>
              <a:rPr lang="sv-SE" dirty="0"/>
              <a:t>Rotary Foundation</a:t>
            </a:r>
          </a:p>
          <a:p>
            <a:r>
              <a:rPr lang="sv-SE" dirty="0"/>
              <a:t>Public Image</a:t>
            </a:r>
          </a:p>
        </p:txBody>
      </p:sp>
      <p:sp>
        <p:nvSpPr>
          <p:cNvPr id="4" name="Platshållare för bildnummer 3">
            <a:extLst>
              <a:ext uri="{FF2B5EF4-FFF2-40B4-BE49-F238E27FC236}">
                <a16:creationId xmlns:a16="http://schemas.microsoft.com/office/drawing/2014/main" id="{DE65BB7F-F8A9-4B5D-3F1D-203AB33C982F}"/>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6" name="Platshållare för innehåll 2">
            <a:extLst>
              <a:ext uri="{FF2B5EF4-FFF2-40B4-BE49-F238E27FC236}">
                <a16:creationId xmlns:a16="http://schemas.microsoft.com/office/drawing/2014/main" id="{98465E90-5DE2-02C8-18ED-D5C325B9B302}"/>
              </a:ext>
            </a:extLst>
          </p:cNvPr>
          <p:cNvSpPr txBox="1">
            <a:spLocks/>
          </p:cNvSpPr>
          <p:nvPr/>
        </p:nvSpPr>
        <p:spPr>
          <a:xfrm>
            <a:off x="4987845" y="2403327"/>
            <a:ext cx="3215629" cy="4034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Presidenter  </a:t>
            </a:r>
          </a:p>
          <a:p>
            <a:r>
              <a:rPr lang="sv-SE" dirty="0"/>
              <a:t>Sekreterare</a:t>
            </a:r>
          </a:p>
          <a:p>
            <a:r>
              <a:rPr lang="sv-SE" dirty="0"/>
              <a:t>Skattmästare</a:t>
            </a:r>
          </a:p>
          <a:p>
            <a:endParaRPr lang="sv-SE" dirty="0"/>
          </a:p>
          <a:p>
            <a:r>
              <a:rPr lang="sv-SE" dirty="0"/>
              <a:t>Medlemskap</a:t>
            </a:r>
          </a:p>
        </p:txBody>
      </p:sp>
      <p:sp>
        <p:nvSpPr>
          <p:cNvPr id="7" name="textruta 6">
            <a:extLst>
              <a:ext uri="{FF2B5EF4-FFF2-40B4-BE49-F238E27FC236}">
                <a16:creationId xmlns:a16="http://schemas.microsoft.com/office/drawing/2014/main" id="{27EFC079-2594-EB1C-EE43-7159AFBF0709}"/>
              </a:ext>
            </a:extLst>
          </p:cNvPr>
          <p:cNvSpPr txBox="1"/>
          <p:nvPr/>
        </p:nvSpPr>
        <p:spPr>
          <a:xfrm>
            <a:off x="421834" y="1776549"/>
            <a:ext cx="7384870" cy="461665"/>
          </a:xfrm>
          <a:prstGeom prst="rect">
            <a:avLst/>
          </a:prstGeom>
          <a:noFill/>
        </p:spPr>
        <p:txBody>
          <a:bodyPr wrap="square" rtlCol="0">
            <a:spAutoFit/>
          </a:bodyPr>
          <a:lstStyle/>
          <a:p>
            <a:r>
              <a:rPr lang="sv-SE" sz="2400" b="1" u="sng" dirty="0"/>
              <a:t>Enligt RI			           DTA 2024</a:t>
            </a:r>
          </a:p>
        </p:txBody>
      </p:sp>
    </p:spTree>
    <p:extLst>
      <p:ext uri="{BB962C8B-B14F-4D97-AF65-F5344CB8AC3E}">
        <p14:creationId xmlns:p14="http://schemas.microsoft.com/office/powerpoint/2010/main" val="190388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A3ACC-209E-E16A-11D8-6D9A23197145}"/>
              </a:ext>
            </a:extLst>
          </p:cNvPr>
          <p:cNvSpPr>
            <a:spLocks noGrp="1"/>
          </p:cNvSpPr>
          <p:nvPr>
            <p:ph type="title"/>
          </p:nvPr>
        </p:nvSpPr>
        <p:spPr/>
        <p:txBody>
          <a:bodyPr/>
          <a:lstStyle/>
          <a:p>
            <a:r>
              <a:rPr lang="sv-SE" dirty="0"/>
              <a:t>följande bör ingå i </a:t>
            </a:r>
            <a:r>
              <a:rPr lang="sv-SE" dirty="0" err="1"/>
              <a:t>dta</a:t>
            </a:r>
            <a:r>
              <a:rPr lang="sv-SE" dirty="0"/>
              <a:t> (</a:t>
            </a:r>
            <a:r>
              <a:rPr lang="sv-SE" cap="none" dirty="0"/>
              <a:t>enligt</a:t>
            </a:r>
            <a:r>
              <a:rPr lang="sv-SE" dirty="0"/>
              <a:t> RI)</a:t>
            </a:r>
          </a:p>
        </p:txBody>
      </p:sp>
      <p:sp>
        <p:nvSpPr>
          <p:cNvPr id="3" name="Platshållare för innehåll 2">
            <a:extLst>
              <a:ext uri="{FF2B5EF4-FFF2-40B4-BE49-F238E27FC236}">
                <a16:creationId xmlns:a16="http://schemas.microsoft.com/office/drawing/2014/main" id="{B2B9AFB4-FAEC-4C9B-FF72-757905832F8E}"/>
              </a:ext>
            </a:extLst>
          </p:cNvPr>
          <p:cNvSpPr>
            <a:spLocks noGrp="1"/>
          </p:cNvSpPr>
          <p:nvPr>
            <p:ph idx="1"/>
          </p:nvPr>
        </p:nvSpPr>
        <p:spPr/>
        <p:txBody>
          <a:bodyPr>
            <a:normAutofit lnSpcReduction="10000"/>
          </a:bodyPr>
          <a:lstStyle/>
          <a:p>
            <a:r>
              <a:rPr lang="sv-SE" dirty="0"/>
              <a:t>RI-tema </a:t>
            </a:r>
          </a:p>
          <a:p>
            <a:r>
              <a:rPr lang="sv-SE" dirty="0"/>
              <a:t>Roller och ansvar </a:t>
            </a:r>
          </a:p>
          <a:p>
            <a:r>
              <a:rPr lang="sv-SE" dirty="0" err="1"/>
              <a:t>Policies</a:t>
            </a:r>
            <a:r>
              <a:rPr lang="sv-SE" dirty="0"/>
              <a:t> och procedurer</a:t>
            </a:r>
          </a:p>
          <a:p>
            <a:r>
              <a:rPr lang="sv-SE" dirty="0"/>
              <a:t>Välja och utbilda ditt team</a:t>
            </a:r>
          </a:p>
          <a:p>
            <a:r>
              <a:rPr lang="sv-SE" dirty="0"/>
              <a:t>Utveckla årliga och långsiktiga planer</a:t>
            </a:r>
          </a:p>
          <a:p>
            <a:r>
              <a:rPr lang="sv-SE" dirty="0"/>
              <a:t>Resurser </a:t>
            </a:r>
          </a:p>
          <a:p>
            <a:r>
              <a:rPr lang="sv-SE" dirty="0"/>
              <a:t>Fallstudieövning</a:t>
            </a:r>
          </a:p>
          <a:p>
            <a:r>
              <a:rPr lang="sv-SE" dirty="0" err="1"/>
              <a:t>Teambuildingövning</a:t>
            </a:r>
            <a:r>
              <a:rPr lang="sv-SE" dirty="0"/>
              <a:t>: slutföra klubbens mål</a:t>
            </a:r>
          </a:p>
          <a:p>
            <a:r>
              <a:rPr lang="sv-SE" dirty="0"/>
              <a:t>Problemlösningsövning </a:t>
            </a:r>
          </a:p>
        </p:txBody>
      </p:sp>
      <p:sp>
        <p:nvSpPr>
          <p:cNvPr id="4" name="Platshållare för bildnummer 3">
            <a:extLst>
              <a:ext uri="{FF2B5EF4-FFF2-40B4-BE49-F238E27FC236}">
                <a16:creationId xmlns:a16="http://schemas.microsoft.com/office/drawing/2014/main" id="{7EAF5D4B-79E5-6F7E-2370-F0BD4EC2AA0A}"/>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1026" name="Picture 2" descr="Check Mark Symbol - ClipArt Best">
            <a:extLst>
              <a:ext uri="{FF2B5EF4-FFF2-40B4-BE49-F238E27FC236}">
                <a16:creationId xmlns:a16="http://schemas.microsoft.com/office/drawing/2014/main" id="{21904E9D-F392-B82F-49CC-4DE433CEE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302" y="2108614"/>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Mark Symbol - ClipArt Best">
            <a:extLst>
              <a:ext uri="{FF2B5EF4-FFF2-40B4-BE49-F238E27FC236}">
                <a16:creationId xmlns:a16="http://schemas.microsoft.com/office/drawing/2014/main" id="{56F29086-3460-63C3-E16F-640C71647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932" y="2520477"/>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Mark Symbol - ClipArt Best">
            <a:extLst>
              <a:ext uri="{FF2B5EF4-FFF2-40B4-BE49-F238E27FC236}">
                <a16:creationId xmlns:a16="http://schemas.microsoft.com/office/drawing/2014/main" id="{4514967E-35F7-EC96-FC33-8763CD4EC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486" y="2944731"/>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Symbol - ClipArt Best">
            <a:extLst>
              <a:ext uri="{FF2B5EF4-FFF2-40B4-BE49-F238E27FC236}">
                <a16:creationId xmlns:a16="http://schemas.microsoft.com/office/drawing/2014/main" id="{4A79EB58-345A-B0B5-0848-B4D35A261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033" y="3375967"/>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Mark Symbol - ClipArt Best">
            <a:extLst>
              <a:ext uri="{FF2B5EF4-FFF2-40B4-BE49-F238E27FC236}">
                <a16:creationId xmlns:a16="http://schemas.microsoft.com/office/drawing/2014/main" id="{DC7C5CA6-EA7F-7284-2569-FDF0D4036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792" y="3836860"/>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Mark Symbol - ClipArt Best">
            <a:extLst>
              <a:ext uri="{FF2B5EF4-FFF2-40B4-BE49-F238E27FC236}">
                <a16:creationId xmlns:a16="http://schemas.microsoft.com/office/drawing/2014/main" id="{CC52D5FD-576F-2772-C7CE-DDFD38060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714" y="4265404"/>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Mark Symbol - ClipArt Best">
            <a:extLst>
              <a:ext uri="{FF2B5EF4-FFF2-40B4-BE49-F238E27FC236}">
                <a16:creationId xmlns:a16="http://schemas.microsoft.com/office/drawing/2014/main" id="{82DB5DAC-5784-5C55-CD0D-C456B6276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630" y="4658334"/>
            <a:ext cx="360000" cy="3226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Symbol - ClipArt Best">
            <a:extLst>
              <a:ext uri="{FF2B5EF4-FFF2-40B4-BE49-F238E27FC236}">
                <a16:creationId xmlns:a16="http://schemas.microsoft.com/office/drawing/2014/main" id="{61CA1B66-4D0F-0969-2E81-C2C231C57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033" y="5472372"/>
            <a:ext cx="360000" cy="3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887A322-7048-8EC3-6840-76AD684F9D2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AgendaN</a:t>
            </a:r>
          </a:p>
        </p:txBody>
      </p:sp>
      <p:sp>
        <p:nvSpPr>
          <p:cNvPr id="4" name="Platshållare för bildnummer 3">
            <a:extLst>
              <a:ext uri="{FF2B5EF4-FFF2-40B4-BE49-F238E27FC236}">
                <a16:creationId xmlns:a16="http://schemas.microsoft.com/office/drawing/2014/main" id="{C0640FA1-5BCE-7923-2759-4C932A714C66}"/>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97A94E25-127B-4C48-AF96-44BA7B823777}" type="slidenum">
              <a:rPr lang="en-US" smtClean="0">
                <a:solidFill>
                  <a:schemeClr val="tx1">
                    <a:tint val="75000"/>
                  </a:schemeClr>
                </a:solidFill>
              </a:rPr>
              <a:pPr algn="l">
                <a:spcAft>
                  <a:spcPts val="600"/>
                </a:spcAft>
              </a:pPr>
              <a:t>7</a:t>
            </a:fld>
            <a:endParaRPr lang="en-US">
              <a:solidFill>
                <a:schemeClr val="tx1">
                  <a:tint val="75000"/>
                </a:schemeClr>
              </a:solidFill>
            </a:endParaRPr>
          </a:p>
        </p:txBody>
      </p:sp>
      <p:pic>
        <p:nvPicPr>
          <p:cNvPr id="6" name="Bildobjekt 5" descr="En bild som visar text, skärmbild, Teckensnitt, nummer&#10;&#10;Automatiskt genererad beskrivning">
            <a:extLst>
              <a:ext uri="{FF2B5EF4-FFF2-40B4-BE49-F238E27FC236}">
                <a16:creationId xmlns:a16="http://schemas.microsoft.com/office/drawing/2014/main" id="{72E6CA8F-D8FC-68CE-C0AA-4B2FE870F9F1}"/>
              </a:ext>
            </a:extLst>
          </p:cNvPr>
          <p:cNvPicPr>
            <a:picLocks noChangeAspect="1"/>
          </p:cNvPicPr>
          <p:nvPr/>
        </p:nvPicPr>
        <p:blipFill rotWithShape="1">
          <a:blip r:embed="rId3">
            <a:extLst>
              <a:ext uri="{28A0092B-C50C-407E-A947-70E740481C1C}">
                <a14:useLocalDpi xmlns:a14="http://schemas.microsoft.com/office/drawing/2010/main" val="0"/>
              </a:ext>
            </a:extLst>
          </a:blip>
          <a:srcRect l="5645" t="2496" r="7890" b="13524"/>
          <a:stretch/>
        </p:blipFill>
        <p:spPr>
          <a:xfrm>
            <a:off x="5525591" y="171164"/>
            <a:ext cx="4968000" cy="6823593"/>
          </a:xfrm>
          <a:prstGeom prst="rect">
            <a:avLst/>
          </a:prstGeom>
        </p:spPr>
      </p:pic>
    </p:spTree>
    <p:extLst>
      <p:ext uri="{BB962C8B-B14F-4D97-AF65-F5344CB8AC3E}">
        <p14:creationId xmlns:p14="http://schemas.microsoft.com/office/powerpoint/2010/main" val="187989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B3A2B-0D11-53A3-7C4B-C7FDD3C5B836}"/>
              </a:ext>
            </a:extLst>
          </p:cNvPr>
          <p:cNvSpPr>
            <a:spLocks noGrp="1"/>
          </p:cNvSpPr>
          <p:nvPr>
            <p:ph type="title"/>
          </p:nvPr>
        </p:nvSpPr>
        <p:spPr/>
        <p:txBody>
          <a:bodyPr/>
          <a:lstStyle/>
          <a:p>
            <a:r>
              <a:rPr lang="sv-SE" dirty="0"/>
              <a:t>Planritning</a:t>
            </a:r>
          </a:p>
        </p:txBody>
      </p:sp>
      <p:pic>
        <p:nvPicPr>
          <p:cNvPr id="6" name="Platshållare för innehåll 5">
            <a:extLst>
              <a:ext uri="{FF2B5EF4-FFF2-40B4-BE49-F238E27FC236}">
                <a16:creationId xmlns:a16="http://schemas.microsoft.com/office/drawing/2014/main" id="{62026263-7BDD-DA03-D864-9C5CC3594CA4}"/>
              </a:ext>
            </a:extLst>
          </p:cNvPr>
          <p:cNvPicPr>
            <a:picLocks noGrp="1" noChangeAspect="1"/>
          </p:cNvPicPr>
          <p:nvPr>
            <p:ph idx="1"/>
          </p:nvPr>
        </p:nvPicPr>
        <p:blipFill>
          <a:blip r:embed="rId2"/>
          <a:stretch>
            <a:fillRect/>
          </a:stretch>
        </p:blipFill>
        <p:spPr>
          <a:xfrm>
            <a:off x="2874000" y="1614015"/>
            <a:ext cx="6444000" cy="4997130"/>
          </a:xfrm>
        </p:spPr>
      </p:pic>
      <p:sp>
        <p:nvSpPr>
          <p:cNvPr id="4" name="Platshållare för bildnummer 3">
            <a:extLst>
              <a:ext uri="{FF2B5EF4-FFF2-40B4-BE49-F238E27FC236}">
                <a16:creationId xmlns:a16="http://schemas.microsoft.com/office/drawing/2014/main" id="{8E59A57B-2BF4-C9F7-D45E-BA64C81362B9}"/>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7" name="textruta 6">
            <a:extLst>
              <a:ext uri="{FF2B5EF4-FFF2-40B4-BE49-F238E27FC236}">
                <a16:creationId xmlns:a16="http://schemas.microsoft.com/office/drawing/2014/main" id="{4510E90F-3503-3542-D324-8C9341FC7037}"/>
              </a:ext>
            </a:extLst>
          </p:cNvPr>
          <p:cNvSpPr txBox="1"/>
          <p:nvPr/>
        </p:nvSpPr>
        <p:spPr>
          <a:xfrm flipH="1">
            <a:off x="1502228" y="3881747"/>
            <a:ext cx="2730134" cy="461665"/>
          </a:xfrm>
          <a:prstGeom prst="rect">
            <a:avLst/>
          </a:prstGeom>
          <a:solidFill>
            <a:schemeClr val="bg1">
              <a:lumMod val="85000"/>
            </a:schemeClr>
          </a:solidFill>
          <a:ln>
            <a:solidFill>
              <a:schemeClr val="accent1"/>
            </a:solidFill>
          </a:ln>
        </p:spPr>
        <p:txBody>
          <a:bodyPr wrap="square" rtlCol="0">
            <a:spAutoFit/>
          </a:bodyPr>
          <a:lstStyle/>
          <a:p>
            <a:r>
              <a:rPr lang="sv-SE" sz="2400" dirty="0"/>
              <a:t>313 - sekreterare</a:t>
            </a:r>
          </a:p>
        </p:txBody>
      </p:sp>
      <p:sp>
        <p:nvSpPr>
          <p:cNvPr id="8" name="textruta 7">
            <a:extLst>
              <a:ext uri="{FF2B5EF4-FFF2-40B4-BE49-F238E27FC236}">
                <a16:creationId xmlns:a16="http://schemas.microsoft.com/office/drawing/2014/main" id="{1AEE12BA-A65E-65AD-784C-4C60C413429B}"/>
              </a:ext>
            </a:extLst>
          </p:cNvPr>
          <p:cNvSpPr txBox="1"/>
          <p:nvPr/>
        </p:nvSpPr>
        <p:spPr>
          <a:xfrm flipH="1">
            <a:off x="1502228" y="3198124"/>
            <a:ext cx="2738842" cy="461665"/>
          </a:xfrm>
          <a:prstGeom prst="rect">
            <a:avLst/>
          </a:prstGeom>
          <a:solidFill>
            <a:schemeClr val="bg1">
              <a:lumMod val="85000"/>
            </a:schemeClr>
          </a:solidFill>
          <a:ln>
            <a:solidFill>
              <a:schemeClr val="accent1"/>
            </a:solidFill>
          </a:ln>
        </p:spPr>
        <p:txBody>
          <a:bodyPr wrap="square" rtlCol="0">
            <a:spAutoFit/>
          </a:bodyPr>
          <a:lstStyle/>
          <a:p>
            <a:r>
              <a:rPr lang="sv-SE" sz="2400" dirty="0"/>
              <a:t>314 - skattmästare</a:t>
            </a:r>
          </a:p>
        </p:txBody>
      </p:sp>
      <p:sp>
        <p:nvSpPr>
          <p:cNvPr id="9" name="textruta 8">
            <a:extLst>
              <a:ext uri="{FF2B5EF4-FFF2-40B4-BE49-F238E27FC236}">
                <a16:creationId xmlns:a16="http://schemas.microsoft.com/office/drawing/2014/main" id="{3BA02EA6-5F8F-D51D-8648-FE617434C324}"/>
              </a:ext>
            </a:extLst>
          </p:cNvPr>
          <p:cNvSpPr txBox="1"/>
          <p:nvPr/>
        </p:nvSpPr>
        <p:spPr>
          <a:xfrm flipH="1">
            <a:off x="5658229" y="2625435"/>
            <a:ext cx="4347917"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317 - medlemskapsordförande</a:t>
            </a:r>
          </a:p>
        </p:txBody>
      </p:sp>
      <p:sp>
        <p:nvSpPr>
          <p:cNvPr id="10" name="textruta 9">
            <a:extLst>
              <a:ext uri="{FF2B5EF4-FFF2-40B4-BE49-F238E27FC236}">
                <a16:creationId xmlns:a16="http://schemas.microsoft.com/office/drawing/2014/main" id="{E41E7972-A254-2ABD-77C5-4B732CEC466D}"/>
              </a:ext>
            </a:extLst>
          </p:cNvPr>
          <p:cNvSpPr txBox="1"/>
          <p:nvPr/>
        </p:nvSpPr>
        <p:spPr>
          <a:xfrm flipH="1">
            <a:off x="8932658" y="4698076"/>
            <a:ext cx="2954541"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Teater - presidenter</a:t>
            </a:r>
          </a:p>
        </p:txBody>
      </p:sp>
      <p:sp>
        <p:nvSpPr>
          <p:cNvPr id="5" name="Rektangel 4">
            <a:extLst>
              <a:ext uri="{FF2B5EF4-FFF2-40B4-BE49-F238E27FC236}">
                <a16:creationId xmlns:a16="http://schemas.microsoft.com/office/drawing/2014/main" id="{229F41F7-38B5-26FE-CE3C-882B0468914C}"/>
              </a:ext>
            </a:extLst>
          </p:cNvPr>
          <p:cNvSpPr/>
          <p:nvPr/>
        </p:nvSpPr>
        <p:spPr>
          <a:xfrm>
            <a:off x="5973419" y="3091843"/>
            <a:ext cx="760344" cy="210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6124F550-D084-E591-2E53-DCAB452228F9}"/>
              </a:ext>
            </a:extLst>
          </p:cNvPr>
          <p:cNvSpPr txBox="1"/>
          <p:nvPr/>
        </p:nvSpPr>
        <p:spPr>
          <a:xfrm flipH="1">
            <a:off x="5604134" y="3777429"/>
            <a:ext cx="1518619" cy="461665"/>
          </a:xfrm>
          <a:prstGeom prst="rect">
            <a:avLst/>
          </a:prstGeom>
          <a:solidFill>
            <a:schemeClr val="bg1">
              <a:lumMod val="85000"/>
            </a:schemeClr>
          </a:solidFill>
          <a:ln>
            <a:solidFill>
              <a:schemeClr val="accent1"/>
            </a:solidFill>
          </a:ln>
        </p:spPr>
        <p:txBody>
          <a:bodyPr wrap="square" rtlCol="0">
            <a:spAutoFit/>
          </a:bodyPr>
          <a:lstStyle/>
          <a:p>
            <a:pPr algn="ctr"/>
            <a:r>
              <a:rPr lang="sv-SE" sz="2400" dirty="0"/>
              <a:t>Kafeteria</a:t>
            </a:r>
          </a:p>
        </p:txBody>
      </p:sp>
      <p:cxnSp>
        <p:nvCxnSpPr>
          <p:cNvPr id="14" name="Rak pilkoppling 13">
            <a:extLst>
              <a:ext uri="{FF2B5EF4-FFF2-40B4-BE49-F238E27FC236}">
                <a16:creationId xmlns:a16="http://schemas.microsoft.com/office/drawing/2014/main" id="{2AA7DCBA-2310-4054-97BC-776317812D25}"/>
              </a:ext>
            </a:extLst>
          </p:cNvPr>
          <p:cNvCxnSpPr>
            <a:cxnSpLocks/>
          </p:cNvCxnSpPr>
          <p:nvPr/>
        </p:nvCxnSpPr>
        <p:spPr>
          <a:xfrm>
            <a:off x="6353591" y="4239094"/>
            <a:ext cx="380172" cy="1103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4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733427" y="609599"/>
            <a:ext cx="3686174" cy="1322888"/>
          </a:xfrm>
        </p:spPr>
        <p:txBody>
          <a:bodyPr vert="horz" lIns="91440" tIns="45720" rIns="91440" bIns="45720" rtlCol="0" anchor="ctr">
            <a:normAutofit/>
          </a:bodyPr>
          <a:lstStyle/>
          <a:p>
            <a:pPr lvl="0"/>
            <a:r>
              <a:rPr lang="en-US" sz="3000" dirty="0" err="1">
                <a:solidFill>
                  <a:schemeClr val="tx1"/>
                </a:solidFill>
              </a:rPr>
              <a:t>distrikt</a:t>
            </a:r>
            <a:r>
              <a:rPr lang="en-US" sz="3000" dirty="0">
                <a:solidFill>
                  <a:schemeClr val="tx1"/>
                </a:solidFill>
              </a:rPr>
              <a:t> 2355</a:t>
            </a:r>
            <a:br>
              <a:rPr lang="en-US" sz="3000" dirty="0">
                <a:solidFill>
                  <a:schemeClr val="tx1"/>
                </a:solidFill>
              </a:rPr>
            </a:br>
            <a:r>
              <a:rPr lang="en-US" sz="2300" cap="none" dirty="0" err="1">
                <a:solidFill>
                  <a:schemeClr val="tx1"/>
                </a:solidFill>
              </a:rPr>
              <a:t>från</a:t>
            </a:r>
            <a:r>
              <a:rPr lang="en-US" sz="2300" cap="none" dirty="0">
                <a:solidFill>
                  <a:schemeClr val="tx1"/>
                </a:solidFill>
              </a:rPr>
              <a:t> den</a:t>
            </a:r>
            <a:r>
              <a:rPr lang="en-US" sz="2300" dirty="0">
                <a:solidFill>
                  <a:schemeClr val="tx1"/>
                </a:solidFill>
              </a:rPr>
              <a:t> 1 </a:t>
            </a:r>
            <a:r>
              <a:rPr lang="en-US" sz="2300" cap="none" dirty="0" err="1">
                <a:solidFill>
                  <a:schemeClr val="tx1"/>
                </a:solidFill>
              </a:rPr>
              <a:t>juli</a:t>
            </a:r>
            <a:r>
              <a:rPr lang="en-US" sz="2300" dirty="0">
                <a:solidFill>
                  <a:schemeClr val="tx1"/>
                </a:solidFill>
              </a:rPr>
              <a:t> 2024</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733427" y="2194101"/>
            <a:ext cx="3543298" cy="3973337"/>
          </a:xfrm>
        </p:spPr>
        <p:txBody>
          <a:bodyPr vert="horz" lIns="91440" tIns="45720" rIns="91440" bIns="45720" rtlCol="0">
            <a:normAutofit/>
          </a:bodyPr>
          <a:lstStyle/>
          <a:p>
            <a:pPr marL="0" indent="0" algn="just">
              <a:buNone/>
            </a:pPr>
            <a:r>
              <a:rPr lang="en-US" sz="2000" dirty="0" err="1">
                <a:solidFill>
                  <a:schemeClr val="tx1"/>
                </a:solidFill>
              </a:rPr>
              <a:t>Uppland</a:t>
            </a:r>
            <a:r>
              <a:rPr lang="en-US" sz="2000" dirty="0">
                <a:solidFill>
                  <a:schemeClr val="tx1"/>
                </a:solidFill>
              </a:rPr>
              <a:t> och </a:t>
            </a:r>
            <a:r>
              <a:rPr lang="en-US" sz="2000" dirty="0" err="1">
                <a:solidFill>
                  <a:schemeClr val="tx1"/>
                </a:solidFill>
              </a:rPr>
              <a:t>norra</a:t>
            </a:r>
            <a:r>
              <a:rPr lang="en-US" sz="2000" dirty="0">
                <a:solidFill>
                  <a:schemeClr val="tx1"/>
                </a:solidFill>
              </a:rPr>
              <a:t> </a:t>
            </a:r>
            <a:r>
              <a:rPr lang="en-US" sz="2000" dirty="0" err="1">
                <a:solidFill>
                  <a:schemeClr val="tx1"/>
                </a:solidFill>
              </a:rPr>
              <a:t>delar</a:t>
            </a:r>
            <a:r>
              <a:rPr lang="en-US" sz="2000" dirty="0">
                <a:solidFill>
                  <a:schemeClr val="tx1"/>
                </a:solidFill>
              </a:rPr>
              <a:t> av </a:t>
            </a:r>
            <a:r>
              <a:rPr lang="en-US" sz="2000" dirty="0" err="1">
                <a:solidFill>
                  <a:schemeClr val="tx1"/>
                </a:solidFill>
              </a:rPr>
              <a:t>Södermanland</a:t>
            </a:r>
            <a:r>
              <a:rPr lang="en-US" sz="2000" dirty="0">
                <a:solidFill>
                  <a:schemeClr val="tx1"/>
                </a:solidFill>
              </a:rPr>
              <a:t> </a:t>
            </a:r>
            <a:r>
              <a:rPr lang="en-US" sz="2000" dirty="0" err="1">
                <a:solidFill>
                  <a:schemeClr val="tx1"/>
                </a:solidFill>
              </a:rPr>
              <a:t>belägna</a:t>
            </a:r>
            <a:r>
              <a:rPr lang="en-US" sz="2000" dirty="0">
                <a:solidFill>
                  <a:schemeClr val="tx1"/>
                </a:solidFill>
              </a:rPr>
              <a:t> </a:t>
            </a:r>
            <a:r>
              <a:rPr lang="en-US" sz="2000" dirty="0" err="1">
                <a:solidFill>
                  <a:schemeClr val="tx1"/>
                </a:solidFill>
              </a:rPr>
              <a:t>inom</a:t>
            </a:r>
            <a:r>
              <a:rPr lang="en-US" sz="2000" dirty="0">
                <a:solidFill>
                  <a:schemeClr val="tx1"/>
                </a:solidFill>
              </a:rPr>
              <a:t> </a:t>
            </a:r>
            <a:r>
              <a:rPr lang="en-US" sz="2000" dirty="0" err="1">
                <a:solidFill>
                  <a:schemeClr val="tx1"/>
                </a:solidFill>
              </a:rPr>
              <a:t>Stockholms</a:t>
            </a:r>
            <a:r>
              <a:rPr lang="en-US" sz="2000" dirty="0">
                <a:solidFill>
                  <a:schemeClr val="tx1"/>
                </a:solidFill>
              </a:rPr>
              <a:t> </a:t>
            </a:r>
            <a:r>
              <a:rPr lang="en-US" sz="2000" dirty="0" err="1">
                <a:solidFill>
                  <a:schemeClr val="tx1"/>
                </a:solidFill>
              </a:rPr>
              <a:t>stad</a:t>
            </a:r>
            <a:endParaRPr lang="en-US" sz="2000" dirty="0">
              <a:solidFill>
                <a:schemeClr val="tx1"/>
              </a:solidFill>
            </a:endParaRPr>
          </a:p>
          <a:p>
            <a:r>
              <a:rPr lang="en-US" sz="2000" dirty="0" err="1">
                <a:solidFill>
                  <a:schemeClr val="tx1"/>
                </a:solidFill>
              </a:rPr>
              <a:t>Alla</a:t>
            </a:r>
            <a:r>
              <a:rPr lang="en-US" sz="2000" dirty="0">
                <a:solidFill>
                  <a:schemeClr val="tx1"/>
                </a:solidFill>
              </a:rPr>
              <a:t> </a:t>
            </a:r>
            <a:r>
              <a:rPr lang="en-US" sz="2000" dirty="0" err="1">
                <a:solidFill>
                  <a:schemeClr val="tx1"/>
                </a:solidFill>
              </a:rPr>
              <a:t>klubbar</a:t>
            </a:r>
            <a:r>
              <a:rPr lang="en-US" sz="2000" dirty="0">
                <a:solidFill>
                  <a:schemeClr val="tx1"/>
                </a:solidFill>
              </a:rPr>
              <a:t> </a:t>
            </a:r>
            <a:r>
              <a:rPr lang="en-US" sz="2000" dirty="0" err="1">
                <a:solidFill>
                  <a:schemeClr val="tx1"/>
                </a:solidFill>
              </a:rPr>
              <a:t>från</a:t>
            </a:r>
            <a:r>
              <a:rPr lang="en-US" sz="2000" dirty="0">
                <a:solidFill>
                  <a:schemeClr val="tx1"/>
                </a:solidFill>
              </a:rPr>
              <a:t> 2350</a:t>
            </a:r>
          </a:p>
          <a:p>
            <a:r>
              <a:rPr lang="en-US" sz="2000" dirty="0">
                <a:solidFill>
                  <a:schemeClr val="tx1"/>
                </a:solidFill>
              </a:rPr>
              <a:t>Fem </a:t>
            </a:r>
            <a:r>
              <a:rPr lang="en-US" sz="2000" dirty="0" err="1">
                <a:solidFill>
                  <a:schemeClr val="tx1"/>
                </a:solidFill>
              </a:rPr>
              <a:t>klubbar</a:t>
            </a:r>
            <a:r>
              <a:rPr lang="en-US" sz="2000" dirty="0">
                <a:solidFill>
                  <a:schemeClr val="tx1"/>
                </a:solidFill>
              </a:rPr>
              <a:t> </a:t>
            </a:r>
            <a:r>
              <a:rPr lang="en-US" sz="2000" dirty="0" err="1">
                <a:solidFill>
                  <a:schemeClr val="tx1"/>
                </a:solidFill>
              </a:rPr>
              <a:t>från</a:t>
            </a:r>
            <a:r>
              <a:rPr lang="en-US" sz="2000" dirty="0">
                <a:solidFill>
                  <a:schemeClr val="tx1"/>
                </a:solidFill>
              </a:rPr>
              <a:t> 2370</a:t>
            </a:r>
          </a:p>
          <a:p>
            <a:pPr lvl="1"/>
            <a:r>
              <a:rPr lang="en-US" sz="1600" dirty="0" err="1">
                <a:solidFill>
                  <a:schemeClr val="tx1"/>
                </a:solidFill>
              </a:rPr>
              <a:t>Fryshuset</a:t>
            </a:r>
            <a:endParaRPr lang="en-US" sz="1600" dirty="0">
              <a:solidFill>
                <a:schemeClr val="tx1"/>
              </a:solidFill>
            </a:endParaRPr>
          </a:p>
          <a:p>
            <a:pPr lvl="1"/>
            <a:r>
              <a:rPr lang="en-US" sz="1600" dirty="0" err="1">
                <a:solidFill>
                  <a:schemeClr val="tx1"/>
                </a:solidFill>
              </a:rPr>
              <a:t>Söder</a:t>
            </a:r>
            <a:endParaRPr lang="en-US" sz="1600" dirty="0">
              <a:solidFill>
                <a:schemeClr val="tx1"/>
              </a:solidFill>
            </a:endParaRPr>
          </a:p>
          <a:p>
            <a:pPr lvl="1"/>
            <a:r>
              <a:rPr lang="en-US" sz="1600" dirty="0">
                <a:solidFill>
                  <a:schemeClr val="tx1"/>
                </a:solidFill>
              </a:rPr>
              <a:t>Skanstull</a:t>
            </a:r>
          </a:p>
          <a:p>
            <a:pPr lvl="1"/>
            <a:r>
              <a:rPr lang="en-US" sz="1600" dirty="0" err="1">
                <a:solidFill>
                  <a:schemeClr val="tx1"/>
                </a:solidFill>
              </a:rPr>
              <a:t>Högalid</a:t>
            </a:r>
            <a:endParaRPr lang="en-US" sz="1600" dirty="0">
              <a:solidFill>
                <a:schemeClr val="tx1"/>
              </a:solidFill>
            </a:endParaRPr>
          </a:p>
          <a:p>
            <a:pPr lvl="1"/>
            <a:r>
              <a:rPr lang="en-US" sz="1600" dirty="0" err="1">
                <a:solidFill>
                  <a:schemeClr val="tx1"/>
                </a:solidFill>
              </a:rPr>
              <a:t>Sydväst</a:t>
            </a:r>
            <a:endParaRPr lang="en-US" sz="1600" dirty="0">
              <a:solidFill>
                <a:schemeClr val="tx1"/>
              </a:solidFill>
            </a:endParaRPr>
          </a:p>
          <a:p>
            <a:r>
              <a:rPr lang="en-US" sz="2000" dirty="0" err="1">
                <a:solidFill>
                  <a:schemeClr val="tx1"/>
                </a:solidFill>
              </a:rPr>
              <a:t>Totalt</a:t>
            </a:r>
            <a:r>
              <a:rPr lang="en-US" sz="2000" dirty="0">
                <a:solidFill>
                  <a:schemeClr val="tx1"/>
                </a:solidFill>
              </a:rPr>
              <a:t> 60 </a:t>
            </a:r>
            <a:r>
              <a:rPr lang="en-US" sz="2000" dirty="0" err="1">
                <a:solidFill>
                  <a:schemeClr val="tx1"/>
                </a:solidFill>
              </a:rPr>
              <a:t>klubbar</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pPr marL="0"/>
            <a:endParaRPr lang="en-US" sz="2000" dirty="0">
              <a:solidFill>
                <a:schemeClr val="tx1"/>
              </a:solidFill>
            </a:endParaRPr>
          </a:p>
        </p:txBody>
      </p:sp>
      <p:pic>
        <p:nvPicPr>
          <p:cNvPr id="1026" name="Picture 2" descr="ROTARY INTERNATIONAL Informasjon om Rotary Rotary en verdensomspennende">
            <a:extLst>
              <a:ext uri="{FF2B5EF4-FFF2-40B4-BE49-F238E27FC236}">
                <a16:creationId xmlns:a16="http://schemas.microsoft.com/office/drawing/2014/main" id="{54C4B1A2-498A-F015-CC65-DA8931F7AD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10" r="-1" b="9677"/>
          <a:stretch/>
        </p:blipFill>
        <p:spPr bwMode="auto">
          <a:xfrm>
            <a:off x="5539138" y="1572327"/>
            <a:ext cx="2828925" cy="3739471"/>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karta, text, kartbok&#10;&#10;Automatiskt genererad beskrivning">
            <a:extLst>
              <a:ext uri="{FF2B5EF4-FFF2-40B4-BE49-F238E27FC236}">
                <a16:creationId xmlns:a16="http://schemas.microsoft.com/office/drawing/2014/main" id="{8192DC47-BFCE-9C0B-8010-A5EB41DF12CA}"/>
              </a:ext>
            </a:extLst>
          </p:cNvPr>
          <p:cNvPicPr>
            <a:picLocks noChangeAspect="1"/>
          </p:cNvPicPr>
          <p:nvPr/>
        </p:nvPicPr>
        <p:blipFill rotWithShape="1">
          <a:blip r:embed="rId5">
            <a:extLst>
              <a:ext uri="{28A0092B-C50C-407E-A947-70E740481C1C}">
                <a14:useLocalDpi xmlns:a14="http://schemas.microsoft.com/office/drawing/2010/main" val="0"/>
              </a:ext>
            </a:extLst>
          </a:blip>
          <a:srcRect l="1852" r="18912" b="-4"/>
          <a:stretch/>
        </p:blipFill>
        <p:spPr>
          <a:xfrm>
            <a:off x="8673211" y="1559684"/>
            <a:ext cx="2828925" cy="3738632"/>
          </a:xfrm>
          <a:prstGeom prst="rect">
            <a:avLst/>
          </a:prstGeom>
        </p:spPr>
      </p:pic>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sz="1000">
                <a:solidFill>
                  <a:schemeClr val="tx1">
                    <a:tint val="75000"/>
                  </a:schemeClr>
                </a:solidFill>
              </a:rPr>
              <a:pPr>
                <a:spcAft>
                  <a:spcPts val="600"/>
                </a:spcAft>
              </a:pPr>
              <a:t>9</a:t>
            </a:fld>
            <a:endParaRPr lang="en-US" sz="1000">
              <a:solidFill>
                <a:schemeClr val="tx1">
                  <a:tint val="75000"/>
                </a:schemeClr>
              </a:solidFill>
            </a:endParaRPr>
          </a:p>
        </p:txBody>
      </p:sp>
    </p:spTree>
    <p:custDataLst>
      <p:tags r:id="rId1"/>
    </p:custDataLst>
    <p:extLst>
      <p:ext uri="{BB962C8B-B14F-4D97-AF65-F5344CB8AC3E}">
        <p14:creationId xmlns:p14="http://schemas.microsoft.com/office/powerpoint/2010/main" val="26369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6569</TotalTime>
  <Words>1845</Words>
  <Application>Microsoft Office PowerPoint</Application>
  <PresentationFormat>Bredbild</PresentationFormat>
  <Paragraphs>292</Paragraphs>
  <Slides>35</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35</vt:i4>
      </vt:variant>
    </vt:vector>
  </HeadingPairs>
  <TitlesOfParts>
    <vt:vector size="41" baseType="lpstr">
      <vt:lpstr>Aptos</vt:lpstr>
      <vt:lpstr>Arial</vt:lpstr>
      <vt:lpstr>Calibri</vt:lpstr>
      <vt:lpstr>Sentinel Bold</vt:lpstr>
      <vt:lpstr>Sentinel Book</vt:lpstr>
      <vt:lpstr>Office Theme</vt:lpstr>
      <vt:lpstr>PowerPoint-presentation</vt:lpstr>
      <vt:lpstr>Praktisk information</vt:lpstr>
      <vt:lpstr>Distriktsutbildningssamrådet</vt:lpstr>
      <vt:lpstr>Syftet med dta (enligt RI)</vt:lpstr>
      <vt:lpstr>Klubbledare</vt:lpstr>
      <vt:lpstr>följande bör ingå i dta (enligt RI)</vt:lpstr>
      <vt:lpstr>AgendaN</vt:lpstr>
      <vt:lpstr>Planritning</vt:lpstr>
      <vt:lpstr>distrikt 2355 från den 1 juli 2024</vt:lpstr>
      <vt:lpstr>stephanie a. urchick  RI President 2024-25</vt:lpstr>
      <vt:lpstr>Stephanies tema 2024-25</vt:lpstr>
      <vt:lpstr>Klubbupplevelsen är viktigast</vt:lpstr>
      <vt:lpstr>Beskrivning alla fem delar</vt:lpstr>
      <vt:lpstr>Vad anser era medlemmar?</vt:lpstr>
      <vt:lpstr>Allmän introduktion av polaris</vt:lpstr>
      <vt:lpstr>AgendaN</vt:lpstr>
      <vt:lpstr>Planritning</vt:lpstr>
      <vt:lpstr>PowerPoint-presentation</vt:lpstr>
      <vt:lpstr>Ditt jobb som president</vt:lpstr>
      <vt:lpstr>Policies och procedurer</vt:lpstr>
      <vt:lpstr>Välja ditt team</vt:lpstr>
      <vt:lpstr>utbilda ditt team</vt:lpstr>
      <vt:lpstr>Utveckla årliga planer</vt:lpstr>
      <vt:lpstr>Exempel på mål från club central</vt:lpstr>
      <vt:lpstr>Utveckla långsiktiga planer</vt:lpstr>
      <vt:lpstr>Utveckla långsiktiga planer</vt:lpstr>
      <vt:lpstr>Utveckla långsiktiga planer</vt:lpstr>
      <vt:lpstr>Utveckla långsiktiga planer</vt:lpstr>
      <vt:lpstr>Utveckla långsiktiga planer</vt:lpstr>
      <vt:lpstr>Fallstudier och problemlösning</vt:lpstr>
      <vt:lpstr>Fallstudier och problemlösning</vt:lpstr>
      <vt:lpstr>Fallstudier och problemlösning</vt:lpstr>
      <vt:lpstr>Fallstudier och problemlösning</vt:lpstr>
      <vt:lpstr>Fallstudier och problemlösning</vt:lpstr>
      <vt:lpstr>Frågor och diskussioner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Mika Lindfors</cp:lastModifiedBy>
  <cp:revision>282</cp:revision>
  <cp:lastPrinted>2019-12-04T20:41:25Z</cp:lastPrinted>
  <dcterms:created xsi:type="dcterms:W3CDTF">2019-11-18T03:22:22Z</dcterms:created>
  <dcterms:modified xsi:type="dcterms:W3CDTF">2024-04-05T07:31:33Z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DF0A9DC4-C0AB-4BB7-8B5C-2EF5B4080242</vt:lpwstr>
  </property>
  <property fmtid="{D5CDD505-2E9C-101B-9397-08002B2CF9AE}" pid="3" name="ArticulatePath">
    <vt:lpwstr>RI_InHouse_Staff_Presentation_Rebuilt_v16</vt:lpwstr>
  </property>
</Properties>
</file>